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2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7D59"/>
    <a:srgbClr val="E7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02" autoAdjust="0"/>
  </p:normalViewPr>
  <p:slideViewPr>
    <p:cSldViewPr>
      <p:cViewPr varScale="1">
        <p:scale>
          <a:sx n="42" d="100"/>
          <a:sy n="42" d="100"/>
        </p:scale>
        <p:origin x="70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9198F-E061-4A82-93C3-B3DBF888F2DC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AA88D-FCA0-4709-A04C-E6BD96A18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9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안녕하세요</a:t>
            </a:r>
            <a:r>
              <a:rPr lang="en-US" altLang="ko-KR" sz="2400" dirty="0"/>
              <a:t>! </a:t>
            </a:r>
            <a:r>
              <a:rPr lang="en-US" altLang="ko-KR" sz="2400" dirty="0" err="1"/>
              <a:t>ESTsoft</a:t>
            </a:r>
            <a:r>
              <a:rPr lang="en-US" altLang="ko-KR" sz="2400" dirty="0"/>
              <a:t> </a:t>
            </a:r>
            <a:r>
              <a:rPr lang="ko-KR" altLang="en-US" sz="2400" dirty="0" err="1"/>
              <a:t>백엔드</a:t>
            </a:r>
            <a:r>
              <a:rPr lang="ko-KR" altLang="en-US" sz="2400" dirty="0"/>
              <a:t> 개발자 양성과정 </a:t>
            </a:r>
            <a:r>
              <a:rPr lang="ko-KR" altLang="en-US" sz="2400" dirty="0" err="1"/>
              <a:t>오르미</a:t>
            </a:r>
            <a:r>
              <a:rPr lang="ko-KR" altLang="en-US" sz="2400" dirty="0"/>
              <a:t> </a:t>
            </a:r>
            <a:r>
              <a:rPr lang="en-US" altLang="ko-KR" sz="2400" dirty="0"/>
              <a:t>1</a:t>
            </a:r>
            <a:r>
              <a:rPr lang="ko-KR" altLang="en-US" sz="2400" dirty="0"/>
              <a:t>기 </a:t>
            </a:r>
            <a:endParaRPr lang="en-US" altLang="ko-KR" sz="2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팀 </a:t>
            </a:r>
            <a:r>
              <a:rPr lang="en-US" altLang="ko-KR" sz="2400" dirty="0"/>
              <a:t>1-4. </a:t>
            </a:r>
            <a:r>
              <a:rPr lang="ko-KR" altLang="en-US" sz="2400" dirty="0"/>
              <a:t>조용하고 </a:t>
            </a:r>
            <a:r>
              <a:rPr lang="ko-KR" altLang="en-US" sz="2400" dirty="0" err="1"/>
              <a:t>강하조</a:t>
            </a:r>
            <a:r>
              <a:rPr lang="ko-KR" altLang="en-US" sz="2400" dirty="0"/>
              <a:t> 프로젝트 발표를 맡은 이슬기입니다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지금부터 프로젝트 발표를 시작하도록 하겠습니다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37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프로젝트 목표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1</a:t>
            </a:r>
            <a:r>
              <a:rPr lang="ko-KR" altLang="en-US" dirty="0"/>
              <a:t>차 및</a:t>
            </a:r>
            <a:r>
              <a:rPr lang="en-US" altLang="ko-KR" dirty="0"/>
              <a:t> 2</a:t>
            </a:r>
            <a:r>
              <a:rPr lang="ko-KR" altLang="en-US" dirty="0"/>
              <a:t>차 과정으로 목표를 세웠습니다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차는 프로젝트 기간으로 이 기간동안 이 서비스에서 다뤄질 다양한 </a:t>
            </a:r>
            <a:r>
              <a:rPr lang="en-US" altLang="ko-KR" dirty="0"/>
              <a:t>CRUD </a:t>
            </a:r>
            <a:r>
              <a:rPr lang="ko-KR" altLang="en-US" dirty="0"/>
              <a:t>기능 구현위주로 목표를 세웠고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차는 한단계 더 나아가서 편의성을 가질 수 있는 기능 위주의 구현으로 목표를 세웠습니다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그리고 프로젝트 발표 이후 </a:t>
            </a:r>
            <a:r>
              <a:rPr lang="en-US" altLang="ko-KR" dirty="0"/>
              <a:t>2</a:t>
            </a:r>
            <a:r>
              <a:rPr lang="ko-KR" altLang="en-US" dirty="0"/>
              <a:t>차로 </a:t>
            </a:r>
            <a:r>
              <a:rPr lang="en-US" altLang="ko-KR" dirty="0"/>
              <a:t>3</a:t>
            </a:r>
            <a:r>
              <a:rPr lang="ko-KR" altLang="en-US" dirty="0"/>
              <a:t>주정도의 고도화 작업을 진행할 예정이고 이 기간동안 저희는 소셜 로그인</a:t>
            </a:r>
            <a:r>
              <a:rPr lang="en-US" altLang="ko-KR" dirty="0"/>
              <a:t>, </a:t>
            </a:r>
            <a:r>
              <a:rPr lang="ko-KR" altLang="en-US" dirty="0"/>
              <a:t>간편결제</a:t>
            </a:r>
            <a:r>
              <a:rPr lang="en-US" altLang="ko-KR" dirty="0"/>
              <a:t>, </a:t>
            </a:r>
            <a:r>
              <a:rPr lang="ko-KR" altLang="en-US" dirty="0"/>
              <a:t>유저간 </a:t>
            </a:r>
            <a:r>
              <a:rPr lang="en-US" altLang="ko-KR" dirty="0"/>
              <a:t>1:1 </a:t>
            </a:r>
            <a:r>
              <a:rPr lang="ko-KR" altLang="en-US" dirty="0"/>
              <a:t>채팅 기능을 구현해 볼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프로젝트를 구현하는데 있어서 어떤 단계로 나누어 진행을 할까 고민하며 세웠던 계획표입니다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이번 프로젝트를 위해 </a:t>
            </a:r>
            <a:r>
              <a:rPr lang="en-US" altLang="ko-KR" dirty="0"/>
              <a:t>Django </a:t>
            </a:r>
            <a:r>
              <a:rPr lang="en-US" altLang="ko-KR" dirty="0" err="1"/>
              <a:t>RestFramework</a:t>
            </a:r>
            <a:r>
              <a:rPr lang="ko-KR" altLang="en-US" dirty="0"/>
              <a:t>을 사용하였고</a:t>
            </a:r>
            <a:r>
              <a:rPr lang="en-US" altLang="ko-KR" dirty="0"/>
              <a:t>, Frontend</a:t>
            </a:r>
            <a:r>
              <a:rPr lang="ko-KR" altLang="en-US" dirty="0"/>
              <a:t>와 </a:t>
            </a:r>
            <a:r>
              <a:rPr lang="en-US" altLang="ko-KR" dirty="0"/>
              <a:t>Backend </a:t>
            </a:r>
            <a:r>
              <a:rPr lang="ko-KR" altLang="en-US" dirty="0"/>
              <a:t>영역을 나누어 개발하기로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저희 팀은 </a:t>
            </a:r>
            <a:r>
              <a:rPr lang="en-US" altLang="ko-KR" dirty="0"/>
              <a:t>DRF</a:t>
            </a:r>
            <a:r>
              <a:rPr lang="ko-KR" altLang="en-US" dirty="0"/>
              <a:t>를 </a:t>
            </a:r>
            <a:r>
              <a:rPr lang="ko-KR" altLang="en-US" dirty="0" err="1"/>
              <a:t>사용하는게</a:t>
            </a:r>
            <a:r>
              <a:rPr lang="ko-KR" altLang="en-US" dirty="0"/>
              <a:t> 쉽지 않았습니다</a:t>
            </a:r>
            <a:r>
              <a:rPr lang="en-US" altLang="ko-KR" dirty="0"/>
              <a:t>. </a:t>
            </a:r>
            <a:r>
              <a:rPr lang="ko-KR" altLang="en-US" dirty="0"/>
              <a:t>다들 </a:t>
            </a:r>
            <a:r>
              <a:rPr lang="en-US" altLang="ko-KR" dirty="0"/>
              <a:t>DRF</a:t>
            </a:r>
            <a:r>
              <a:rPr lang="ko-KR" altLang="en-US" dirty="0"/>
              <a:t>에 대해 너무 어렵다고 생각하고 계셨고</a:t>
            </a:r>
            <a:r>
              <a:rPr lang="en-US" altLang="ko-KR" dirty="0"/>
              <a:t>, </a:t>
            </a:r>
            <a:r>
              <a:rPr lang="ko-KR" altLang="en-US" dirty="0"/>
              <a:t>실제로 개인 프로젝트를 진행할 때도 일반 </a:t>
            </a:r>
            <a:r>
              <a:rPr lang="en-US" altLang="ko-KR" dirty="0"/>
              <a:t>Django</a:t>
            </a:r>
            <a:r>
              <a:rPr lang="ko-KR" altLang="en-US" dirty="0"/>
              <a:t> </a:t>
            </a:r>
            <a:r>
              <a:rPr lang="en-US" altLang="ko-KR" dirty="0"/>
              <a:t>application</a:t>
            </a:r>
            <a:r>
              <a:rPr lang="ko-KR" altLang="en-US" dirty="0"/>
              <a:t>을 </a:t>
            </a:r>
            <a:r>
              <a:rPr lang="ko-KR" altLang="en-US" dirty="0" err="1"/>
              <a:t>쓸때와</a:t>
            </a:r>
            <a:r>
              <a:rPr lang="ko-KR" altLang="en-US" dirty="0"/>
              <a:t> 다르게 개발 속도가 많이 늦었다고 </a:t>
            </a:r>
            <a:r>
              <a:rPr lang="ko-KR" altLang="en-US" dirty="0" err="1"/>
              <a:t>말씀해주셨습니다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굳이 선택한 이유는 이렇게 나눠 개발작업을 할 때 얻어지는 모듈성과 </a:t>
            </a:r>
            <a:r>
              <a:rPr lang="ko-KR" altLang="en-US" dirty="0" err="1"/>
              <a:t>병렬개발이란</a:t>
            </a:r>
            <a:r>
              <a:rPr lang="ko-KR" altLang="en-US" dirty="0"/>
              <a:t> 장점 때문이었습니다</a:t>
            </a:r>
            <a:r>
              <a:rPr lang="en-US" altLang="ko-KR" dirty="0"/>
              <a:t>. </a:t>
            </a:r>
            <a:r>
              <a:rPr lang="ko-KR" altLang="en-US" dirty="0"/>
              <a:t>모듈성인 코드의 재사용성을 높이고 각 파트에 대한 개발과 테스트를 용이하게 하는 것과 병렬개발로 서로 독립적인 구조로 인해 </a:t>
            </a: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개발을 동시 진행할 수 있다는 장점 및 소개하지 못한 다른 장점들 </a:t>
            </a:r>
            <a:r>
              <a:rPr lang="ko-KR" altLang="en-US" dirty="0" err="1"/>
              <a:t>때문에라도</a:t>
            </a:r>
            <a:r>
              <a:rPr lang="ko-KR" altLang="en-US" dirty="0"/>
              <a:t> 꼭 </a:t>
            </a:r>
            <a:r>
              <a:rPr lang="en-US" altLang="ko-KR" dirty="0"/>
              <a:t>DRF</a:t>
            </a:r>
            <a:r>
              <a:rPr lang="ko-KR" altLang="en-US" dirty="0"/>
              <a:t>를 사용하고 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11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관리 부분인데요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프로젝트 기간동안 </a:t>
            </a:r>
            <a:r>
              <a:rPr lang="ko-KR" altLang="en-US" dirty="0" err="1"/>
              <a:t>노션과</a:t>
            </a:r>
            <a:r>
              <a:rPr lang="ko-KR" altLang="en-US" dirty="0"/>
              <a:t> </a:t>
            </a:r>
            <a:r>
              <a:rPr lang="ko-KR" altLang="en-US" dirty="0" err="1"/>
              <a:t>깃허브를</a:t>
            </a:r>
            <a:r>
              <a:rPr lang="ko-KR" altLang="en-US" dirty="0"/>
              <a:t> 사용하여 프로젝트를 관리하였습니다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노션에서는</a:t>
            </a:r>
            <a:r>
              <a:rPr lang="ko-KR" altLang="en-US" dirty="0"/>
              <a:t> 다양한 템플릿을 사용할 수 있다는 가장 큰 장점과 </a:t>
            </a:r>
            <a:r>
              <a:rPr lang="ko-KR" altLang="en-US" dirty="0" err="1"/>
              <a:t>깃허브는</a:t>
            </a:r>
            <a:r>
              <a:rPr lang="ko-KR" altLang="en-US" dirty="0"/>
              <a:t> 코드의 이력</a:t>
            </a:r>
            <a:r>
              <a:rPr lang="en-US" altLang="ko-KR" dirty="0"/>
              <a:t>, </a:t>
            </a:r>
            <a:r>
              <a:rPr lang="ko-KR" altLang="en-US" dirty="0"/>
              <a:t>즉 버전관리가 용이하다는 부분에서 두 서비스 기능을 같이 사용하였습니다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3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Notion</a:t>
            </a:r>
            <a:r>
              <a:rPr lang="ko-KR" altLang="en-US" dirty="0"/>
              <a:t>에서는 타임라인 뷰를 생성하고 라인을 각 기능 구현별로 세분화한 다음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구현 별 페이지를 오픈해서 관련 이슈 및 참고 사이트 등을 정리했습니다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6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주기적인 회의 진행을 하고 회의록도 작성하였습니다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회의 시 나왔던 다양한 의견 및 대화 내용들을 요약 정리하고</a:t>
            </a:r>
            <a:r>
              <a:rPr lang="en-US" altLang="ko-KR" dirty="0"/>
              <a:t>, </a:t>
            </a:r>
            <a:r>
              <a:rPr lang="ko-KR" altLang="en-US" dirty="0"/>
              <a:t>서로의 역할을 잘 배분하여 커뮤니케이션 부재로 인해 발생하는 여러 충돌들을 미연에 방지하고자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88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깃허브</a:t>
            </a:r>
            <a:r>
              <a:rPr lang="ko-KR" altLang="en-US" dirty="0"/>
              <a:t> 사이트에서 프로젝트 관리 한 부분입니다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그저 코드 관리가 용이한 원격 저장소구나 정도로만 생각했던 </a:t>
            </a:r>
            <a:r>
              <a:rPr lang="ko-KR" altLang="en-US" dirty="0" err="1"/>
              <a:t>깃허브에</a:t>
            </a:r>
            <a:r>
              <a:rPr lang="ko-KR" altLang="en-US" dirty="0"/>
              <a:t> 프로젝트를 생성하고</a:t>
            </a:r>
            <a:r>
              <a:rPr lang="en-US" altLang="ko-KR" dirty="0"/>
              <a:t>, </a:t>
            </a:r>
            <a:r>
              <a:rPr lang="ko-KR" altLang="en-US" dirty="0"/>
              <a:t>조직을 만들어 프로젝트를 관리할 수 있었고</a:t>
            </a:r>
            <a:r>
              <a:rPr lang="en-US" altLang="ko-KR" dirty="0"/>
              <a:t>, </a:t>
            </a:r>
            <a:r>
              <a:rPr lang="ko-KR" altLang="en-US" dirty="0"/>
              <a:t>여러 이슈들을 카드로 생성하여 보드형식으로 </a:t>
            </a:r>
            <a:r>
              <a:rPr lang="ko-KR" altLang="en-US" dirty="0" err="1"/>
              <a:t>보여짐으로써</a:t>
            </a:r>
            <a:r>
              <a:rPr lang="ko-KR" altLang="en-US" dirty="0"/>
              <a:t> 어떤 이슈가 발생했고</a:t>
            </a:r>
            <a:r>
              <a:rPr lang="en-US" altLang="ko-KR" dirty="0"/>
              <a:t>, </a:t>
            </a:r>
            <a:r>
              <a:rPr lang="ko-KR" altLang="en-US" dirty="0"/>
              <a:t>진행중이며</a:t>
            </a:r>
            <a:r>
              <a:rPr lang="en-US" altLang="ko-KR" dirty="0"/>
              <a:t>, </a:t>
            </a:r>
            <a:r>
              <a:rPr lang="ko-KR" altLang="en-US" dirty="0"/>
              <a:t>완료가 되었는지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이런 부분들을 팀원들과 함께 공유하며 프로젝트를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=--------------------------------------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프로젝트는 </a:t>
            </a:r>
            <a:r>
              <a:rPr lang="en-US" altLang="ko-KR" dirty="0" err="1"/>
              <a:t>github</a:t>
            </a:r>
            <a:r>
              <a:rPr lang="en-US" altLang="ko-KR" dirty="0"/>
              <a:t> organization</a:t>
            </a:r>
            <a:r>
              <a:rPr lang="ko-KR" altLang="en-US" dirty="0"/>
              <a:t>으로 생성된 팀 단위별로 프로젝트를 생성하여 그 안에서 관련 </a:t>
            </a:r>
            <a:r>
              <a:rPr lang="ko-KR" altLang="en-US" dirty="0" err="1"/>
              <a:t>레포들을</a:t>
            </a:r>
            <a:r>
              <a:rPr lang="ko-KR" altLang="en-US" dirty="0"/>
              <a:t> 관리할 수 있고</a:t>
            </a:r>
            <a:r>
              <a:rPr lang="en-US" altLang="ko-KR" dirty="0"/>
              <a:t>, </a:t>
            </a:r>
            <a:r>
              <a:rPr lang="ko-KR" altLang="en-US" dirty="0"/>
              <a:t>이슈들도 다룰 수 있다는 장점이 있었습니다</a:t>
            </a:r>
            <a:r>
              <a:rPr lang="en-US" altLang="ko-KR" dirty="0"/>
              <a:t>. </a:t>
            </a:r>
            <a:r>
              <a:rPr lang="ko-KR" altLang="en-US" dirty="0"/>
              <a:t>또 </a:t>
            </a:r>
            <a:r>
              <a:rPr lang="ko-KR" altLang="en-US" dirty="0" err="1"/>
              <a:t>깃허브</a:t>
            </a:r>
            <a:r>
              <a:rPr lang="ko-KR" altLang="en-US" dirty="0"/>
              <a:t> 이슈를 통해 프로젝트 구현 단계별 관리가 가능했고</a:t>
            </a:r>
            <a:r>
              <a:rPr lang="en-US" altLang="ko-KR" dirty="0"/>
              <a:t>, </a:t>
            </a:r>
            <a:r>
              <a:rPr lang="ko-KR" altLang="en-US" dirty="0"/>
              <a:t>코드 오류 또는 프로젝트를 진행하면서 만날 수 있는 각종 이슈들에 대해서도 참여한 팀원들끼리 공유하며 문제점을 해결할 수 있다는 점이 좋았습니다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892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개발환경에 대한 부분입니다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Front</a:t>
            </a:r>
            <a:r>
              <a:rPr lang="ko-KR" altLang="en-US" dirty="0"/>
              <a:t>엔드에서는 </a:t>
            </a:r>
            <a:r>
              <a:rPr lang="en-US" altLang="ko-KR" dirty="0"/>
              <a:t>HTML, CSS, Vanilla </a:t>
            </a:r>
            <a:r>
              <a:rPr lang="en-US" altLang="ko-KR" dirty="0" err="1"/>
              <a:t>Javascript</a:t>
            </a:r>
            <a:r>
              <a:rPr lang="ko-KR" altLang="en-US" dirty="0"/>
              <a:t>를 사용했고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Back</a:t>
            </a:r>
            <a:r>
              <a:rPr lang="ko-KR" altLang="en-US" dirty="0"/>
              <a:t>엔드에서는 </a:t>
            </a:r>
            <a:r>
              <a:rPr lang="en-US" altLang="ko-KR" dirty="0"/>
              <a:t>Python, Django</a:t>
            </a:r>
            <a:r>
              <a:rPr lang="ko-KR" altLang="en-US" dirty="0"/>
              <a:t>를 사용했으며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배포 과정에서 </a:t>
            </a:r>
            <a:r>
              <a:rPr lang="en-US" altLang="ko-KR" dirty="0"/>
              <a:t>docker</a:t>
            </a:r>
            <a:r>
              <a:rPr lang="ko-KR" altLang="en-US" dirty="0"/>
              <a:t>를 사용하여 </a:t>
            </a:r>
            <a:r>
              <a:rPr lang="en-US" altLang="ko-KR" dirty="0"/>
              <a:t>nginx, EC2, PostgreSQL</a:t>
            </a:r>
            <a:r>
              <a:rPr lang="ko-KR" altLang="en-US" dirty="0"/>
              <a:t> 이미지를 생성하여 배포를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13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저희 팀 프로젝트 개발 기간입니다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문서작성을 제외하고는 다음과 같은 시간이 소요되었고</a:t>
            </a:r>
            <a:r>
              <a:rPr lang="en-US" altLang="ko-KR" dirty="0"/>
              <a:t>, </a:t>
            </a:r>
            <a:r>
              <a:rPr lang="ko-KR" altLang="en-US" dirty="0"/>
              <a:t>총 소요시간은 </a:t>
            </a:r>
            <a:r>
              <a:rPr lang="en-US" altLang="ko-KR" dirty="0"/>
              <a:t>12</a:t>
            </a:r>
            <a:r>
              <a:rPr lang="ko-KR" altLang="en-US" dirty="0"/>
              <a:t>일</a:t>
            </a:r>
            <a:r>
              <a:rPr lang="en-US" altLang="ko-KR" dirty="0"/>
              <a:t>. </a:t>
            </a:r>
            <a:r>
              <a:rPr lang="ko-KR" altLang="en-US" dirty="0"/>
              <a:t>하루 </a:t>
            </a:r>
            <a:r>
              <a:rPr lang="en-US" altLang="ko-KR" dirty="0"/>
              <a:t>11</a:t>
            </a:r>
            <a:r>
              <a:rPr lang="ko-KR" altLang="en-US" dirty="0"/>
              <a:t>시간 기준으로 </a:t>
            </a:r>
            <a:r>
              <a:rPr lang="en-US" altLang="ko-KR" dirty="0"/>
              <a:t>132</a:t>
            </a:r>
            <a:r>
              <a:rPr lang="ko-KR" altLang="en-US" dirty="0"/>
              <a:t>시간이 소요되었습니다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개발기간동안 </a:t>
            </a:r>
            <a:r>
              <a:rPr lang="ko-KR" altLang="en-US" dirty="0" err="1"/>
              <a:t>깃허브에</a:t>
            </a:r>
            <a:r>
              <a:rPr lang="ko-KR" altLang="en-US" dirty="0"/>
              <a:t> 커밋한 횟수를 살펴보았는데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문서 작성 기준 </a:t>
            </a:r>
            <a:r>
              <a:rPr lang="en-US" altLang="ko-KR" dirty="0"/>
              <a:t>front </a:t>
            </a:r>
            <a:r>
              <a:rPr lang="ko-KR" altLang="en-US" dirty="0"/>
              <a:t>영역에서 </a:t>
            </a:r>
            <a:r>
              <a:rPr lang="en-US" altLang="ko-KR" dirty="0"/>
              <a:t>139</a:t>
            </a:r>
            <a:r>
              <a:rPr lang="ko-KR" altLang="en-US" dirty="0"/>
              <a:t>회</a:t>
            </a:r>
            <a:r>
              <a:rPr lang="en-US" altLang="ko-KR" dirty="0"/>
              <a:t>, backend</a:t>
            </a:r>
            <a:r>
              <a:rPr lang="ko-KR" altLang="en-US" dirty="0"/>
              <a:t> 영역에서 </a:t>
            </a:r>
            <a:r>
              <a:rPr lang="en-US" altLang="ko-KR" dirty="0"/>
              <a:t>140</a:t>
            </a:r>
            <a:r>
              <a:rPr lang="ko-KR" altLang="en-US" dirty="0"/>
              <a:t>회로 총 </a:t>
            </a:r>
            <a:r>
              <a:rPr lang="en-US" altLang="ko-KR" dirty="0"/>
              <a:t>279</a:t>
            </a:r>
            <a:r>
              <a:rPr lang="ko-KR" altLang="en-US" dirty="0"/>
              <a:t>회의 </a:t>
            </a:r>
            <a:r>
              <a:rPr lang="ko-KR" altLang="en-US" dirty="0" err="1"/>
              <a:t>커밋이</a:t>
            </a:r>
            <a:r>
              <a:rPr lang="ko-KR" altLang="en-US" dirty="0"/>
              <a:t> 있었음을 확인할 수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02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API </a:t>
            </a:r>
            <a:r>
              <a:rPr lang="ko-KR" altLang="en-US" dirty="0"/>
              <a:t>명세서입니다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명세서 길이가 길어 </a:t>
            </a:r>
            <a:r>
              <a:rPr lang="en-US" altLang="ko-KR" dirty="0"/>
              <a:t>gif</a:t>
            </a:r>
            <a:r>
              <a:rPr lang="ko-KR" altLang="en-US" dirty="0"/>
              <a:t>로 내용을 담았습니다</a:t>
            </a:r>
            <a:r>
              <a:rPr lang="en-US" altLang="ko-KR" dirty="0"/>
              <a:t>. </a:t>
            </a:r>
            <a:r>
              <a:rPr lang="ko-KR" altLang="en-US" dirty="0"/>
              <a:t>자세히 보기를 원하시는 분들께서는 상단의 </a:t>
            </a:r>
            <a:r>
              <a:rPr lang="en-US" altLang="ko-KR" dirty="0"/>
              <a:t>API </a:t>
            </a:r>
            <a:r>
              <a:rPr lang="ko-KR" altLang="en-US" dirty="0"/>
              <a:t>명세서 이동 버튼을 클릭하시면 해당 페이지로 </a:t>
            </a:r>
            <a:r>
              <a:rPr lang="ko-KR" altLang="en-US"/>
              <a:t>넘어가도록 설정 해두었습니다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82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ERD </a:t>
            </a:r>
            <a:r>
              <a:rPr lang="ko-KR" altLang="en-US" dirty="0"/>
              <a:t>다이어그램 이미지입니다</a:t>
            </a:r>
            <a:r>
              <a:rPr lang="en-US" altLang="ko-KR" dirty="0"/>
              <a:t>. </a:t>
            </a:r>
            <a:r>
              <a:rPr lang="ko-KR" altLang="en-US" dirty="0"/>
              <a:t>저희가 사용하게 될 </a:t>
            </a:r>
            <a:r>
              <a:rPr lang="en-US" altLang="ko-KR" dirty="0"/>
              <a:t>DB </a:t>
            </a:r>
            <a:r>
              <a:rPr lang="ko-KR" altLang="en-US" dirty="0"/>
              <a:t>테이블의 수는 </a:t>
            </a:r>
            <a:r>
              <a:rPr lang="en-US" altLang="ko-KR" dirty="0"/>
              <a:t>4</a:t>
            </a:r>
            <a:r>
              <a:rPr lang="ko-KR" altLang="en-US" dirty="0"/>
              <a:t>가지이며 </a:t>
            </a:r>
            <a:r>
              <a:rPr lang="en-US" altLang="ko-KR" dirty="0"/>
              <a:t>User, Book, </a:t>
            </a:r>
            <a:r>
              <a:rPr lang="en-US" altLang="ko-KR" dirty="0" err="1"/>
              <a:t>Convesation</a:t>
            </a:r>
            <a:r>
              <a:rPr lang="en-US" altLang="ko-KR" dirty="0"/>
              <a:t>, Profile</a:t>
            </a:r>
            <a:r>
              <a:rPr lang="ko-KR" altLang="en-US" dirty="0"/>
              <a:t>이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테이블은 처음부터 간단하게 설계하자라고 결정했습니다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/>
              <a:t>고도화 작업을 할 때 유연성을 높여 필요에 따라 구조를 쉽게 확장하거나 수정할 수 있도록 하는 것과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현재 진행하고 있는 개발 속도를 좀더 높이고 싶었기 때문입니다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고도화 작업 기간을 정하고 무엇을 구현할 건지를 정했기 때문에 이러한 </a:t>
            </a:r>
            <a:r>
              <a:rPr lang="en-US" altLang="ko-KR" dirty="0"/>
              <a:t>DB </a:t>
            </a:r>
            <a:r>
              <a:rPr lang="ko-KR" altLang="en-US" dirty="0"/>
              <a:t>설계가 앞으로 고도화 작업에 좀 더 용이하게 사용될 수 있다라는 판단을 하였습니다</a:t>
            </a:r>
            <a:r>
              <a:rPr lang="en-US" altLang="ko-KR" dirty="0"/>
              <a:t>. </a:t>
            </a:r>
            <a:r>
              <a:rPr lang="ko-KR" altLang="en-US" dirty="0"/>
              <a:t>추가 확장이 되면 </a:t>
            </a:r>
            <a:r>
              <a:rPr lang="en-US" altLang="ko-KR" dirty="0"/>
              <a:t>ERD </a:t>
            </a:r>
            <a:r>
              <a:rPr lang="ko-KR" altLang="en-US" dirty="0"/>
              <a:t>다이어그램에 내용을 반영하여 다시 수정하고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dirty="0" err="1"/>
              <a:t>레파지토리의</a:t>
            </a:r>
            <a:r>
              <a:rPr lang="ko-KR" altLang="en-US" dirty="0"/>
              <a:t> </a:t>
            </a:r>
            <a:r>
              <a:rPr lang="en-US" altLang="ko-KR" dirty="0"/>
              <a:t>README </a:t>
            </a:r>
            <a:r>
              <a:rPr lang="ko-KR" altLang="en-US" dirty="0"/>
              <a:t>에 업로드 할 예정입니다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06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주요 기능 소개에 대한 내용입니다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50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보이는 슬라이드는 목차 부분으로</a:t>
            </a:r>
            <a:r>
              <a:rPr lang="en-US" altLang="ko-KR" dirty="0"/>
              <a:t>, </a:t>
            </a:r>
            <a:r>
              <a:rPr lang="ko-KR" altLang="en-US" dirty="0"/>
              <a:t>이 순서대로 프로젝트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0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주요 기능 중 첫번째 부분인 유저 기능입니다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en-US" altLang="ko-KR" dirty="0"/>
              <a:t>simple </a:t>
            </a:r>
            <a:r>
              <a:rPr lang="en-US" altLang="ko-KR" dirty="0" err="1"/>
              <a:t>jwt</a:t>
            </a:r>
            <a:r>
              <a:rPr lang="ko-KR" altLang="en-US" dirty="0"/>
              <a:t>를 활용하여 로그인을 할 수 있도록 기능을 구현했습니다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닉네임은 회원가입 시 초기 설정이 가능하고 프로필에서 이후 변경할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824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Simple JWT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Django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프로젝트에서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JSON Web Tokens (JWT)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쉽게 사용할 수 있게 도와주는 패키지입니다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JWT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웹 표준으로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두 개체 사이에서 정보를 안전하게 전송하기 위한 작고 친숙한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URL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토큰을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JWT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아래 이미지와 같이 세 파트로 구분이 되는데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Header / Payload / Signature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라는 명칭을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Header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토큰의 타입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JWT)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사용되는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해싱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알고리즘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HMAC SHA256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RSA)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포함합니다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Payload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토큰의 주된 부분으로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claim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이라는 표현의 데이터를 포함합니다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Claim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토큰에 대한 메타데이터를 나타내며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 정보나 권한 등과 같은 데이터를 포함할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Signature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이전 두 부분을 안전하게 보호하기 위해 서명됩니다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서버는 이 서명을 통해 토큰이 변조되지 않았음을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중 토큰의 주된 부분인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payload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유저 정보를 담고 있는 부분입니다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Simple JWT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사용하면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Django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다음의 기능들을 수행할 수 있는데 토큰 생성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검증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그리고 갱신입니다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Simple JWT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발급받는 토큰은 일반적으로 두 가지입니다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Access Token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사용자가 시스템 리소스에 접근하는 데 사용되는 짧은 수명의 토큰입니다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토큰이 만료되면 유효하지 않게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Refresh Token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Access Token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만료되었을 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새로운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Access Token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발급받는 데 사용되는 긴 수명의 토큰입니다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이렇게 두 가지 토큰을 사용하는 것은 보안을 강화하기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위함입니다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Access Token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짧은 수명을 가지므로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만약 유출되더라도 공격자가 오랜 시간동안 시스템에 접근할 수 없게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Refresh Token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장기적으로 사용되지만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Access Token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발급하는 과정에서만 사용되므로 그 노출의 위험도 상대적으로 낮습니다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None/>
            </a:pP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7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Simple </a:t>
            </a:r>
            <a:r>
              <a:rPr lang="en-US" altLang="ko-KR" dirty="0" err="1"/>
              <a:t>jwt</a:t>
            </a:r>
            <a:r>
              <a:rPr lang="en-US" altLang="ko-KR" dirty="0"/>
              <a:t> </a:t>
            </a:r>
            <a:r>
              <a:rPr lang="ko-KR" altLang="en-US" dirty="0"/>
              <a:t>설치는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termina</a:t>
            </a:r>
            <a:r>
              <a:rPr lang="ko-KR" altLang="en-US" dirty="0"/>
              <a:t>을 </a:t>
            </a:r>
            <a:r>
              <a:rPr lang="ko-KR" altLang="en-US" dirty="0" err="1"/>
              <a:t>열어주시고</a:t>
            </a:r>
            <a:r>
              <a:rPr lang="ko-KR" altLang="en-US" dirty="0"/>
              <a:t> 설치 부분 하단에 있는 명령어를 입력해 설치해줍니다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 다음 이 프로젝트 폴더 안에 </a:t>
            </a:r>
            <a:r>
              <a:rPr lang="en-US" altLang="ko-KR" dirty="0"/>
              <a:t>settings.py </a:t>
            </a:r>
            <a:r>
              <a:rPr lang="ko-KR" altLang="en-US" dirty="0"/>
              <a:t>파일에 들어가 </a:t>
            </a:r>
            <a:r>
              <a:rPr lang="en-US" altLang="ko-KR" dirty="0" err="1"/>
              <a:t>Installed_apps</a:t>
            </a:r>
            <a:r>
              <a:rPr lang="en-US" altLang="ko-KR" dirty="0"/>
              <a:t> </a:t>
            </a:r>
            <a:r>
              <a:rPr lang="ko-KR" altLang="en-US" dirty="0"/>
              <a:t>부분에 설치한 패키지 명인 </a:t>
            </a:r>
            <a:r>
              <a:rPr lang="en-US" altLang="ko-KR" dirty="0"/>
              <a:t>rest-framework-</a:t>
            </a:r>
            <a:r>
              <a:rPr lang="en-US" altLang="ko-KR" dirty="0" err="1"/>
              <a:t>simplejwt</a:t>
            </a:r>
            <a:r>
              <a:rPr lang="ko-KR" altLang="en-US" dirty="0"/>
              <a:t>를 넣어주면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Rest_framewor</a:t>
            </a:r>
            <a:r>
              <a:rPr lang="ko-KR" altLang="en-US" dirty="0"/>
              <a:t>와 관련한 다양한 기능설정도 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오른쪽의 </a:t>
            </a:r>
            <a:r>
              <a:rPr lang="en-US" altLang="ko-KR" dirty="0" err="1"/>
              <a:t>Restframework</a:t>
            </a:r>
            <a:r>
              <a:rPr lang="en-US" altLang="ko-KR" dirty="0"/>
              <a:t> </a:t>
            </a:r>
            <a:r>
              <a:rPr lang="ko-KR" altLang="en-US" dirty="0"/>
              <a:t>부분도 </a:t>
            </a:r>
            <a:r>
              <a:rPr lang="en-US" altLang="ko-KR" dirty="0"/>
              <a:t>settings.py </a:t>
            </a:r>
            <a:r>
              <a:rPr lang="ko-KR" altLang="en-US" dirty="0"/>
              <a:t>파일에서 설정 가능한데 현재 이미지 상으로는 </a:t>
            </a:r>
            <a:r>
              <a:rPr lang="en-US" altLang="ko-KR" dirty="0"/>
              <a:t>permissions</a:t>
            </a:r>
            <a:r>
              <a:rPr lang="ko-KR" altLang="en-US" dirty="0"/>
              <a:t>와 어떤 방법으로 인증할 지 유무를 설정할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899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</a:t>
            </a:r>
            <a:r>
              <a:rPr lang="en-US" altLang="ko-KR" dirty="0"/>
              <a:t>simple-</a:t>
            </a:r>
            <a:r>
              <a:rPr lang="en-US" altLang="ko-KR" dirty="0" err="1"/>
              <a:t>jwt</a:t>
            </a:r>
            <a:r>
              <a:rPr lang="ko-KR" altLang="en-US" dirty="0"/>
              <a:t>에 대해서도 설정할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보이시는 이미지는 </a:t>
            </a:r>
            <a:r>
              <a:rPr lang="en-US" altLang="ko-KR" dirty="0"/>
              <a:t>simple </a:t>
            </a:r>
            <a:r>
              <a:rPr lang="en-US" altLang="ko-KR" dirty="0" err="1"/>
              <a:t>jwt</a:t>
            </a:r>
            <a:r>
              <a:rPr lang="ko-KR" altLang="en-US" dirty="0"/>
              <a:t>에서 기본적으로 설정된 부분들을 커스텀 할 수 있도록 </a:t>
            </a:r>
            <a:r>
              <a:rPr lang="en-US" altLang="ko-KR" dirty="0"/>
              <a:t>settings.py</a:t>
            </a:r>
            <a:r>
              <a:rPr lang="ko-KR" altLang="en-US" dirty="0"/>
              <a:t>에 작성된 코드인데요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access </a:t>
            </a:r>
            <a:r>
              <a:rPr lang="ko-KR" altLang="en-US" dirty="0"/>
              <a:t>토큰의 수명시간을 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38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부분은 </a:t>
            </a:r>
            <a:r>
              <a:rPr lang="en-US" altLang="ko-KR" dirty="0"/>
              <a:t>user</a:t>
            </a:r>
            <a:r>
              <a:rPr lang="ko-KR" altLang="en-US" dirty="0"/>
              <a:t>앱의 </a:t>
            </a:r>
            <a:r>
              <a:rPr lang="en-US" altLang="ko-KR" dirty="0"/>
              <a:t>views.py </a:t>
            </a:r>
            <a:r>
              <a:rPr lang="ko-KR" altLang="en-US" dirty="0"/>
              <a:t>파일로 로그인 기능을 구현하기 위해 작성된 코드 이미지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보시면 </a:t>
            </a:r>
            <a:r>
              <a:rPr lang="en-US" altLang="ko-KR" dirty="0"/>
              <a:t>request</a:t>
            </a:r>
            <a:r>
              <a:rPr lang="ko-KR" altLang="en-US" dirty="0"/>
              <a:t>를 통해 들어온 </a:t>
            </a:r>
            <a:r>
              <a:rPr lang="ko-KR" altLang="en-US" dirty="0" err="1"/>
              <a:t>유저네임</a:t>
            </a:r>
            <a:r>
              <a:rPr lang="en-US" altLang="ko-KR" dirty="0"/>
              <a:t>,</a:t>
            </a:r>
            <a:r>
              <a:rPr lang="ko-KR" altLang="en-US" dirty="0"/>
              <a:t> 저희는 </a:t>
            </a:r>
            <a:r>
              <a:rPr lang="en-US" altLang="ko-KR" dirty="0"/>
              <a:t>username</a:t>
            </a:r>
            <a:r>
              <a:rPr lang="ko-KR" altLang="en-US" dirty="0"/>
              <a:t>로 사용했지만 이 부분이 </a:t>
            </a:r>
            <a:r>
              <a:rPr lang="en-US" altLang="ko-KR" dirty="0"/>
              <a:t>id</a:t>
            </a:r>
            <a:r>
              <a:rPr lang="ko-KR" altLang="en-US" dirty="0"/>
              <a:t>기능을 담당하고 있고요</a:t>
            </a:r>
            <a:r>
              <a:rPr lang="en-US" altLang="ko-KR" dirty="0"/>
              <a:t>, password</a:t>
            </a:r>
            <a:r>
              <a:rPr lang="ko-KR" altLang="en-US" dirty="0"/>
              <a:t> 값을 가져와서 </a:t>
            </a:r>
            <a:r>
              <a:rPr lang="en-US" altLang="ko-KR" dirty="0" err="1"/>
              <a:t>jwt</a:t>
            </a:r>
            <a:r>
              <a:rPr lang="en-US" altLang="ko-KR" dirty="0"/>
              <a:t> </a:t>
            </a:r>
            <a:r>
              <a:rPr lang="ko-KR" altLang="en-US" dirty="0"/>
              <a:t>토큰에 접근하고 </a:t>
            </a:r>
            <a:endParaRPr lang="en-US" altLang="ko-KR" dirty="0"/>
          </a:p>
          <a:p>
            <a:r>
              <a:rPr lang="en-US" altLang="ko-KR" dirty="0"/>
              <a:t>Response </a:t>
            </a:r>
            <a:r>
              <a:rPr lang="ko-KR" altLang="en-US" dirty="0"/>
              <a:t>를 프론트로 보내주는 흐름으로 코드를 작성했습니다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01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코드 부분은 </a:t>
            </a:r>
            <a:r>
              <a:rPr lang="en-US" altLang="ko-KR" dirty="0"/>
              <a:t>simple </a:t>
            </a:r>
            <a:r>
              <a:rPr lang="en-US" altLang="ko-KR" dirty="0" err="1"/>
              <a:t>jwt</a:t>
            </a:r>
            <a:r>
              <a:rPr lang="en-US" altLang="ko-KR" dirty="0"/>
              <a:t> token </a:t>
            </a:r>
            <a:r>
              <a:rPr lang="ko-KR" altLang="en-US" dirty="0"/>
              <a:t>을 </a:t>
            </a:r>
            <a:r>
              <a:rPr lang="ko-KR" altLang="en-US" dirty="0" err="1"/>
              <a:t>커스터마이징하기</a:t>
            </a:r>
            <a:r>
              <a:rPr lang="ko-KR" altLang="en-US" dirty="0"/>
              <a:t> 위해 작성된 곳입니다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토큰에 담기는 개인정보는 최소화하는 것이 옳지만 이번 프로젝트에서는 사용자의 정보를 가져와 사용하는 곳에 포커스를 맞춰보았기 때문에</a:t>
            </a:r>
            <a:endParaRPr lang="en-US" altLang="ko-KR" dirty="0"/>
          </a:p>
          <a:p>
            <a:r>
              <a:rPr lang="ko-KR" altLang="en-US" dirty="0"/>
              <a:t>넣을 수 있는 유저 정보들을 넣어봤는데요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저는 여기서는 </a:t>
            </a:r>
            <a:r>
              <a:rPr lang="ko-KR" altLang="en-US" dirty="0" err="1"/>
              <a:t>유저네임이라고</a:t>
            </a:r>
            <a:r>
              <a:rPr lang="ko-KR" altLang="en-US" dirty="0"/>
              <a:t> 불려지는 사용자의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email, </a:t>
            </a:r>
            <a:r>
              <a:rPr lang="ko-KR" altLang="en-US" dirty="0"/>
              <a:t>그리고</a:t>
            </a:r>
            <a:r>
              <a:rPr lang="en-US" altLang="ko-KR" dirty="0"/>
              <a:t> nickname</a:t>
            </a:r>
            <a:r>
              <a:rPr lang="ko-KR" altLang="en-US" dirty="0"/>
              <a:t>을 토큰 값에 담아주었습니다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228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기능은 도서 판매 부분입니다</a:t>
            </a:r>
            <a:r>
              <a:rPr lang="en-US" altLang="ko-KR" dirty="0"/>
              <a:t>. </a:t>
            </a:r>
            <a:r>
              <a:rPr lang="ko-KR" altLang="en-US" dirty="0"/>
              <a:t>도서정보 조회</a:t>
            </a:r>
            <a:r>
              <a:rPr lang="en-US" altLang="ko-KR" dirty="0"/>
              <a:t>, </a:t>
            </a:r>
            <a:r>
              <a:rPr lang="ko-KR" altLang="en-US" dirty="0"/>
              <a:t>도서 정보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등 도서와 관련된 </a:t>
            </a:r>
            <a:r>
              <a:rPr lang="en-US" altLang="ko-KR" dirty="0"/>
              <a:t>CRUD </a:t>
            </a:r>
            <a:r>
              <a:rPr lang="ko-KR" altLang="en-US" dirty="0"/>
              <a:t>기능을 구현했고</a:t>
            </a:r>
            <a:r>
              <a:rPr lang="en-US" altLang="ko-KR" dirty="0"/>
              <a:t>, </a:t>
            </a:r>
            <a:r>
              <a:rPr lang="ko-KR" altLang="en-US" dirty="0"/>
              <a:t>도서 정보 검색을 할 수 있도록 코드 구현을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13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76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기능은 </a:t>
            </a:r>
            <a:r>
              <a:rPr lang="en-US" altLang="ko-KR" dirty="0"/>
              <a:t>open AI </a:t>
            </a:r>
            <a:r>
              <a:rPr lang="ko-KR" altLang="en-US" dirty="0"/>
              <a:t>에서 제공한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를 이용하여 </a:t>
            </a:r>
            <a:r>
              <a:rPr lang="en-US" altLang="ko-KR" dirty="0"/>
              <a:t>AI chatbot </a:t>
            </a:r>
            <a:r>
              <a:rPr lang="ko-KR" altLang="en-US" dirty="0"/>
              <a:t>도서 추천 기능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991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에서 제공하는 </a:t>
            </a:r>
            <a:r>
              <a:rPr lang="en-US" altLang="ko-KR" dirty="0"/>
              <a:t>API</a:t>
            </a:r>
            <a:r>
              <a:rPr lang="ko-KR" altLang="en-US" dirty="0"/>
              <a:t>는 이런 설치과정 및 </a:t>
            </a:r>
            <a:r>
              <a:rPr lang="en-US" altLang="ko-KR" dirty="0"/>
              <a:t>setting</a:t>
            </a:r>
            <a:r>
              <a:rPr lang="ko-KR" altLang="en-US" dirty="0"/>
              <a:t>을 거쳐 사용할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2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팀원 소개 및 역할 부분입니다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92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프로젝트 소감 부분입니다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40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프로젝트를 통해서 개인이라면 좀 더 나중에 하자</a:t>
            </a:r>
            <a:r>
              <a:rPr lang="en-US" altLang="ko-KR" dirty="0"/>
              <a:t>, </a:t>
            </a:r>
            <a:r>
              <a:rPr lang="ko-KR" altLang="en-US" dirty="0"/>
              <a:t>하고 뒤로 미루려고 했던 기능들을 제대로 사용해 볼 수 있었습니다</a:t>
            </a:r>
            <a:r>
              <a:rPr lang="en-US" altLang="ko-KR" dirty="0"/>
              <a:t>. </a:t>
            </a:r>
            <a:r>
              <a:rPr lang="ko-KR" altLang="en-US" dirty="0"/>
              <a:t>그게 바로 </a:t>
            </a:r>
            <a:r>
              <a:rPr lang="en-US" altLang="ko-KR" dirty="0"/>
              <a:t>Django Rest Framework 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프로젝트 마감 기한은 다가오지만 </a:t>
            </a:r>
            <a:r>
              <a:rPr lang="en-US" altLang="ko-KR" dirty="0"/>
              <a:t>DRF</a:t>
            </a:r>
            <a:r>
              <a:rPr lang="ko-KR" altLang="en-US" dirty="0"/>
              <a:t>를 제대로 활용할 수 있는 기술이 부족하다 보니 상대적으로 시간에 쫓기는 느낌을 많이 받았습니다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Frontend</a:t>
            </a:r>
            <a:r>
              <a:rPr lang="ko-KR" altLang="en-US" dirty="0"/>
              <a:t>와 </a:t>
            </a:r>
            <a:r>
              <a:rPr lang="en-US" altLang="ko-KR" dirty="0"/>
              <a:t>Backend</a:t>
            </a:r>
            <a:r>
              <a:rPr lang="ko-KR" altLang="en-US" dirty="0"/>
              <a:t>를 분리 배포하는 작업까지 진행하는데 연동과정에서 자꾸 에러를 만나 연동 과정이 쉽지 않았습니다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48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분명 배운 점도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팀 프로젝트 자체가 처음이다 보니 부딪힐 수 밖에 없는 부분들이 조금씩 있었습니다</a:t>
            </a:r>
            <a:r>
              <a:rPr lang="en-US" altLang="ko-KR" dirty="0"/>
              <a:t>. </a:t>
            </a:r>
            <a:r>
              <a:rPr lang="ko-KR" altLang="en-US" dirty="0"/>
              <a:t>하지만 꾸준히 소통하려고 노력했고</a:t>
            </a:r>
            <a:r>
              <a:rPr lang="en-US" altLang="ko-KR" dirty="0"/>
              <a:t>, </a:t>
            </a:r>
            <a:r>
              <a:rPr lang="ko-KR" altLang="en-US" dirty="0"/>
              <a:t>의견을 열심히 공유했으며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서로가 서로를 이해하고 받아주었기 때문에 프로젝트 하는 내내 큰 </a:t>
            </a:r>
            <a:r>
              <a:rPr lang="ko-KR" altLang="en-US" dirty="0" err="1"/>
              <a:t>부딫힘</a:t>
            </a:r>
            <a:r>
              <a:rPr lang="ko-KR" altLang="en-US" dirty="0"/>
              <a:t> 없이 마무리 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게다가 사용하기 어렵다고 생각했던 </a:t>
            </a:r>
            <a:r>
              <a:rPr lang="en-US" altLang="ko-KR" dirty="0"/>
              <a:t>DRF</a:t>
            </a:r>
            <a:r>
              <a:rPr lang="ko-KR" altLang="en-US" dirty="0"/>
              <a:t>에 대한 이해도도 이전에 비해 많이 높아졌다는 것을 알 수 있었고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깃헙으로</a:t>
            </a:r>
            <a:r>
              <a:rPr lang="ko-KR" altLang="en-US" dirty="0"/>
              <a:t> 프로젝트 협업 또한 처음이었는데 수업에서 잠시 다뤘던 </a:t>
            </a:r>
            <a:r>
              <a:rPr lang="ko-KR" altLang="en-US" dirty="0" err="1"/>
              <a:t>깃헙도</a:t>
            </a:r>
            <a:r>
              <a:rPr lang="ko-KR" altLang="en-US" dirty="0"/>
              <a:t> 이번 프로젝트에서 많이 다뤄볼 수 있어서 좋았습니다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프로젝트 준비를 하면서 </a:t>
            </a:r>
            <a:r>
              <a:rPr lang="en-US" altLang="ko-KR" dirty="0"/>
              <a:t>Django</a:t>
            </a:r>
            <a:r>
              <a:rPr lang="ko-KR" altLang="en-US" dirty="0"/>
              <a:t>의 새로운 기능들을 많이 알 수 있었는데 앞으로도 </a:t>
            </a:r>
            <a:r>
              <a:rPr lang="en-US" altLang="ko-KR" dirty="0"/>
              <a:t>Django</a:t>
            </a:r>
            <a:r>
              <a:rPr lang="ko-KR" altLang="en-US" dirty="0"/>
              <a:t>의 새로운 매력을 알아갈 수 있다는 사실이 너무 설렜습니다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다음 고도화 작업 또는 개인 프로젝트 진행할 때 꼭 새로운 기능들을 한번 다뤄볼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22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00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하는 내내 많이 힘들고 지치셨을 </a:t>
            </a:r>
            <a:r>
              <a:rPr lang="ko-KR" altLang="en-US" dirty="0" err="1"/>
              <a:t>텐데도</a:t>
            </a:r>
            <a:r>
              <a:rPr lang="ko-KR" altLang="en-US" dirty="0"/>
              <a:t> 내색하나 하지 않고 맡은 역할을 잘 </a:t>
            </a:r>
            <a:r>
              <a:rPr lang="ko-KR" altLang="en-US" dirty="0" err="1"/>
              <a:t>감당해주셨고</a:t>
            </a:r>
            <a:r>
              <a:rPr lang="en-US" altLang="ko-KR" dirty="0"/>
              <a:t>, </a:t>
            </a:r>
            <a:r>
              <a:rPr lang="ko-KR" altLang="en-US" dirty="0"/>
              <a:t>어려운 부분도 도움을 청하면 같이 합심해서 해결해 나갔기 때문에</a:t>
            </a:r>
            <a:endParaRPr lang="en-US" altLang="ko-KR" dirty="0"/>
          </a:p>
          <a:p>
            <a:r>
              <a:rPr lang="ko-KR" altLang="en-US" dirty="0"/>
              <a:t>나름의 좋은 결과를 얻을 수 있었습니다</a:t>
            </a:r>
            <a:r>
              <a:rPr lang="en-US" altLang="ko-KR" dirty="0"/>
              <a:t>. </a:t>
            </a:r>
            <a:r>
              <a:rPr lang="ko-KR" altLang="en-US" dirty="0"/>
              <a:t>그리고 제가 많이 부족하여 프로젝트 총괄을 맡았음에도 너무 많은 실수들이 있었는데 오히려 그런 실수들을 가볍게 </a:t>
            </a:r>
            <a:r>
              <a:rPr lang="ko-KR" altLang="en-US" dirty="0" err="1"/>
              <a:t>받아주시고</a:t>
            </a:r>
            <a:endParaRPr lang="en-US" altLang="ko-KR" dirty="0"/>
          </a:p>
          <a:p>
            <a:r>
              <a:rPr lang="ko-KR" altLang="en-US" dirty="0" err="1"/>
              <a:t>응원해주셔서</a:t>
            </a:r>
            <a:r>
              <a:rPr lang="ko-KR" altLang="en-US" dirty="0"/>
              <a:t> 그 덕분에 저 또한 이번 프로젝트 진행을 하면서 부족한 스킬도 키울 수 있었고</a:t>
            </a:r>
            <a:r>
              <a:rPr lang="en-US" altLang="ko-KR" dirty="0"/>
              <a:t>, </a:t>
            </a:r>
            <a:r>
              <a:rPr lang="ko-KR" altLang="en-US" dirty="0"/>
              <a:t>협업하는 방법에 대해서도 많이 배울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팀원이신 </a:t>
            </a:r>
            <a:r>
              <a:rPr lang="ko-KR" altLang="en-US" dirty="0" err="1"/>
              <a:t>예원님</a:t>
            </a:r>
            <a:r>
              <a:rPr lang="ko-KR" altLang="en-US" dirty="0"/>
              <a:t> 병훈님 </a:t>
            </a:r>
            <a:r>
              <a:rPr lang="ko-KR" altLang="en-US" dirty="0" err="1"/>
              <a:t>승겸님</a:t>
            </a:r>
            <a:r>
              <a:rPr lang="ko-KR" altLang="en-US" dirty="0"/>
              <a:t> </a:t>
            </a:r>
            <a:r>
              <a:rPr lang="ko-KR" altLang="en-US" dirty="0" err="1"/>
              <a:t>유림님</a:t>
            </a:r>
            <a:r>
              <a:rPr lang="ko-KR" altLang="en-US" dirty="0"/>
              <a:t> </a:t>
            </a:r>
            <a:r>
              <a:rPr lang="ko-KR" altLang="en-US" dirty="0" err="1"/>
              <a:t>네분께</a:t>
            </a:r>
            <a:r>
              <a:rPr lang="ko-KR" altLang="en-US" dirty="0"/>
              <a:t> 진심으로 감사하다는 말씀 전하고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지금까지 저희 조용하고 </a:t>
            </a:r>
            <a:r>
              <a:rPr lang="ko-KR" altLang="en-US" dirty="0" err="1"/>
              <a:t>강하조</a:t>
            </a:r>
            <a:r>
              <a:rPr lang="ko-KR" altLang="en-US" dirty="0"/>
              <a:t> 프로젝트 발표를 </a:t>
            </a:r>
            <a:r>
              <a:rPr lang="ko-KR" altLang="en-US" dirty="0" err="1"/>
              <a:t>들어주신</a:t>
            </a:r>
            <a:r>
              <a:rPr lang="ko-KR" altLang="en-US" dirty="0"/>
              <a:t> </a:t>
            </a:r>
            <a:r>
              <a:rPr lang="ko-KR" altLang="en-US" dirty="0" err="1"/>
              <a:t>오르미</a:t>
            </a:r>
            <a:r>
              <a:rPr lang="ko-KR" altLang="en-US" dirty="0"/>
              <a:t> 분들께 진심으로 감사의 말씀 전하면서</a:t>
            </a:r>
            <a:endParaRPr lang="en-US" altLang="ko-KR" dirty="0"/>
          </a:p>
          <a:p>
            <a:r>
              <a:rPr lang="ko-KR" altLang="en-US" dirty="0"/>
              <a:t>이상으로 프로젝트 발표를 마치겠습니다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37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총 </a:t>
            </a:r>
            <a:r>
              <a:rPr lang="en-US" altLang="ko-KR" dirty="0"/>
              <a:t>5</a:t>
            </a:r>
            <a:r>
              <a:rPr lang="ko-KR" altLang="en-US" dirty="0"/>
              <a:t>명의 팀으로 구성되었습니다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0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이 </a:t>
            </a:r>
            <a:r>
              <a:rPr lang="en-US" altLang="ko-KR" dirty="0"/>
              <a:t>5</a:t>
            </a:r>
            <a:r>
              <a:rPr lang="ko-KR" altLang="en-US" dirty="0"/>
              <a:t>명이 이번 프로젝트를 위해 슬라이드 내용과 같이 역할 분담을 하여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3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프로젝트 요약 부분입니다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258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보시는 부분은 저희 프로젝트 로고 이미지입니다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‘</a:t>
            </a:r>
            <a:r>
              <a:rPr lang="en-US" altLang="ko-KR" dirty="0" err="1"/>
              <a:t>JoongoBooks</a:t>
            </a:r>
            <a:r>
              <a:rPr lang="en-US" altLang="ko-KR" dirty="0"/>
              <a:t>‘ </a:t>
            </a:r>
            <a:r>
              <a:rPr lang="ko-KR" altLang="en-US" dirty="0"/>
              <a:t>는 중고 서적 판매 사이트로서 사용자들 간에 자유롭게 자신의 소장 도서를 판매하고 구입할 수 있도록 구현한 서비스입니다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759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 목표입니다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중고 도서 거래를 위한 서비스로부터 한발 더 나아가 책을 좋아하는 사람들을 위한 서비스를 제공하기 위해 노력했고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목표를 중심으로 세가지 목표를 더 세워 프로젝트를 진행하였습니다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두번째는 개인이 쉽게 자신의 도서를 판매할 수 있는 플랫폼을 제공하는 것 이었으며</a:t>
            </a:r>
            <a:r>
              <a:rPr lang="en-US" altLang="ko-KR" dirty="0"/>
              <a:t>, </a:t>
            </a:r>
            <a:r>
              <a:rPr lang="ko-KR" altLang="en-US" dirty="0"/>
              <a:t>세번째로는 사용자들이 직접 자신의 소장도서를 판매하기 위해 등록하고</a:t>
            </a:r>
            <a:r>
              <a:rPr lang="en-US" altLang="ko-KR" dirty="0"/>
              <a:t>, </a:t>
            </a:r>
            <a:r>
              <a:rPr lang="ko-KR" altLang="en-US" dirty="0"/>
              <a:t>타인의 소장도서를 구매할 수 있도록 검색 기능 등을 사용하여 구매할 수 있도록 했으며</a:t>
            </a:r>
            <a:r>
              <a:rPr lang="en-US" altLang="ko-KR" dirty="0"/>
              <a:t>, </a:t>
            </a:r>
            <a:r>
              <a:rPr lang="ko-KR" altLang="en-US" dirty="0"/>
              <a:t>마지막으로 </a:t>
            </a:r>
            <a:r>
              <a:rPr lang="en-US" altLang="ko-KR" dirty="0"/>
              <a:t>AI chatbot</a:t>
            </a:r>
            <a:r>
              <a:rPr lang="ko-KR" altLang="en-US" dirty="0"/>
              <a:t>을 통한 도서 추천 기능을 제공하는 것을 목표로 삼았습니다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7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이번 프로젝트를 준비하면서 벤치마킹한 사이트 모음입니다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중고 물건 구매를 위한 편의기능은 주로 당근마켓</a:t>
            </a:r>
            <a:r>
              <a:rPr lang="en-US" altLang="ko-KR" dirty="0"/>
              <a:t>, </a:t>
            </a:r>
            <a:r>
              <a:rPr lang="ko-KR" altLang="en-US" dirty="0"/>
              <a:t>번개장터</a:t>
            </a:r>
            <a:r>
              <a:rPr lang="en-US" altLang="ko-KR" dirty="0"/>
              <a:t>, </a:t>
            </a:r>
            <a:r>
              <a:rPr lang="ko-KR" altLang="en-US" dirty="0"/>
              <a:t>중고나라를 참고했으며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다양한 도서 상품들의 상품 정보 </a:t>
            </a:r>
            <a:r>
              <a:rPr lang="en-US" altLang="ko-KR" dirty="0"/>
              <a:t>UI</a:t>
            </a:r>
            <a:r>
              <a:rPr lang="ko-KR" altLang="en-US" dirty="0"/>
              <a:t>는 온라인 서점인 </a:t>
            </a:r>
            <a:r>
              <a:rPr lang="en-US" altLang="ko-KR" dirty="0"/>
              <a:t>Yes24, </a:t>
            </a:r>
            <a:r>
              <a:rPr lang="ko-KR" altLang="en-US" dirty="0"/>
              <a:t>알라딘을 참고하였습니다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A88D-FCA0-4709-A04C-E6BD96A18D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7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68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68.png"/><Relationship Id="rId4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68.png"/><Relationship Id="rId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68.png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68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4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68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gif"/><Relationship Id="rId5" Type="http://schemas.openxmlformats.org/officeDocument/2006/relationships/hyperlink" Target="https://www.notion.so/JoongoBooks-API-9f8775a8fb604bdd9f1f1daa7f7a3a93" TargetMode="External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68.png"/><Relationship Id="rId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3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4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4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34.png"/><Relationship Id="rId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4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34.png"/><Relationship Id="rId4" Type="http://schemas.openxmlformats.org/officeDocument/2006/relationships/image" Target="../media/image151.png"/><Relationship Id="rId9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4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34.png"/><Relationship Id="rId4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4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34.png"/><Relationship Id="rId4" Type="http://schemas.openxmlformats.org/officeDocument/2006/relationships/image" Target="../media/image1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34.png"/><Relationship Id="rId4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4.png"/><Relationship Id="rId21" Type="http://schemas.openxmlformats.org/officeDocument/2006/relationships/image" Target="../media/image180.png"/><Relationship Id="rId7" Type="http://schemas.openxmlformats.org/officeDocument/2006/relationships/image" Target="../media/image136.png"/><Relationship Id="rId12" Type="http://schemas.openxmlformats.org/officeDocument/2006/relationships/image" Target="../media/image175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7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74.png"/><Relationship Id="rId5" Type="http://schemas.openxmlformats.org/officeDocument/2006/relationships/image" Target="../media/image134.png"/><Relationship Id="rId15" Type="http://schemas.openxmlformats.org/officeDocument/2006/relationships/image" Target="../media/image176.png"/><Relationship Id="rId10" Type="http://schemas.openxmlformats.org/officeDocument/2006/relationships/image" Target="../media/image139.png"/><Relationship Id="rId19" Type="http://schemas.openxmlformats.org/officeDocument/2006/relationships/image" Target="../media/image178.png"/><Relationship Id="rId4" Type="http://schemas.openxmlformats.org/officeDocument/2006/relationships/image" Target="../media/image17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34.png"/><Relationship Id="rId4" Type="http://schemas.openxmlformats.org/officeDocument/2006/relationships/image" Target="../media/image1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4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8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34.png"/><Relationship Id="rId4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4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34.png"/><Relationship Id="rId10" Type="http://schemas.openxmlformats.org/officeDocument/2006/relationships/image" Target="../media/image199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2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134.png"/><Relationship Id="rId9" Type="http://schemas.openxmlformats.org/officeDocument/2006/relationships/image" Target="../media/image2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2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2.png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6.gif"/><Relationship Id="rId4" Type="http://schemas.openxmlformats.org/officeDocument/2006/relationships/image" Target="../media/image2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8.gif"/><Relationship Id="rId4" Type="http://schemas.openxmlformats.org/officeDocument/2006/relationships/image" Target="../media/image2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gif"/><Relationship Id="rId4" Type="http://schemas.openxmlformats.org/officeDocument/2006/relationships/image" Target="../media/image2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gif"/><Relationship Id="rId4" Type="http://schemas.openxmlformats.org/officeDocument/2006/relationships/image" Target="../media/image2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4.gif"/><Relationship Id="rId4" Type="http://schemas.openxmlformats.org/officeDocument/2006/relationships/image" Target="../media/image2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gif"/><Relationship Id="rId4" Type="http://schemas.openxmlformats.org/officeDocument/2006/relationships/image" Target="../media/image2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8.gif"/><Relationship Id="rId4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gif"/><Relationship Id="rId4" Type="http://schemas.openxmlformats.org/officeDocument/2006/relationships/image" Target="../media/image2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gif"/><Relationship Id="rId4" Type="http://schemas.openxmlformats.org/officeDocument/2006/relationships/image" Target="../media/image2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33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0" Type="http://schemas.openxmlformats.org/officeDocument/2006/relationships/image" Target="../media/image241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35.png"/><Relationship Id="rId7" Type="http://schemas.openxmlformats.org/officeDocument/2006/relationships/image" Target="../media/image244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11" Type="http://schemas.openxmlformats.org/officeDocument/2006/relationships/image" Target="../media/image241.png"/><Relationship Id="rId5" Type="http://schemas.openxmlformats.org/officeDocument/2006/relationships/image" Target="../media/image237.png"/><Relationship Id="rId10" Type="http://schemas.openxmlformats.org/officeDocument/2006/relationships/image" Target="../media/image240.png"/><Relationship Id="rId4" Type="http://schemas.openxmlformats.org/officeDocument/2006/relationships/image" Target="../media/image236.png"/><Relationship Id="rId9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49.png"/><Relationship Id="rId10" Type="http://schemas.openxmlformats.org/officeDocument/2006/relationships/image" Target="../media/image259.png"/><Relationship Id="rId4" Type="http://schemas.openxmlformats.org/officeDocument/2006/relationships/image" Target="../media/image248.png"/><Relationship Id="rId9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6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11" Type="http://schemas.openxmlformats.org/officeDocument/2006/relationships/image" Target="../media/image270.png"/><Relationship Id="rId5" Type="http://schemas.openxmlformats.org/officeDocument/2006/relationships/image" Target="../media/image249.png"/><Relationship Id="rId10" Type="http://schemas.openxmlformats.org/officeDocument/2006/relationships/image" Target="../media/image269.png"/><Relationship Id="rId4" Type="http://schemas.openxmlformats.org/officeDocument/2006/relationships/image" Target="../media/image265.png"/><Relationship Id="rId9" Type="http://schemas.openxmlformats.org/officeDocument/2006/relationships/image" Target="../media/image2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3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4.pn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6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68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1544" y="4150672"/>
            <a:ext cx="11257737" cy="21768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01306" y="9637620"/>
            <a:ext cx="2569205" cy="4152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2593" y="7296602"/>
            <a:ext cx="8541057" cy="9384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82121" y="5527626"/>
            <a:ext cx="8259934" cy="24393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9" y="1358100"/>
            <a:ext cx="4346344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0388" y="2789810"/>
            <a:ext cx="15124939" cy="6865505"/>
            <a:chOff x="1580388" y="2789810"/>
            <a:chExt cx="15124939" cy="68655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388" y="2789810"/>
              <a:ext cx="15124939" cy="686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4327507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01700" y="3481110"/>
            <a:ext cx="3027527" cy="3157014"/>
            <a:chOff x="4201700" y="3481110"/>
            <a:chExt cx="3027527" cy="31570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1700" y="3481110"/>
              <a:ext cx="3027527" cy="3157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38095" y="3481110"/>
            <a:ext cx="3085714" cy="3085714"/>
            <a:chOff x="10838095" y="3481110"/>
            <a:chExt cx="3085714" cy="30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8095" y="3481110"/>
              <a:ext cx="3085714" cy="30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6998" y="6712506"/>
            <a:ext cx="5394844" cy="20608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31372" y="6712510"/>
            <a:ext cx="5429588" cy="20608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7141555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8081" y="1352208"/>
            <a:ext cx="1162066" cy="1211768"/>
            <a:chOff x="9748081" y="1352208"/>
            <a:chExt cx="1162066" cy="1211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8081" y="1352208"/>
              <a:ext cx="1162066" cy="1211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3433" y="2984677"/>
            <a:ext cx="14963911" cy="7098505"/>
            <a:chOff x="1863433" y="2984677"/>
            <a:chExt cx="14963911" cy="7098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3433" y="2984677"/>
              <a:ext cx="14963911" cy="7098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7141555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8081" y="1352208"/>
            <a:ext cx="1162066" cy="1211768"/>
            <a:chOff x="9748081" y="1352208"/>
            <a:chExt cx="1162066" cy="1211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8081" y="1352208"/>
              <a:ext cx="1162066" cy="1211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6931" y="3075320"/>
            <a:ext cx="15161748" cy="6746978"/>
            <a:chOff x="1966931" y="3075320"/>
            <a:chExt cx="15161748" cy="6746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6931" y="3075320"/>
              <a:ext cx="15161748" cy="6746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66478" y="5374322"/>
            <a:ext cx="2044103" cy="2044119"/>
            <a:chOff x="5666478" y="5374322"/>
            <a:chExt cx="2044103" cy="20441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6478" y="5374322"/>
              <a:ext cx="2044103" cy="2044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12385441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5620" y="2439518"/>
            <a:ext cx="15734474" cy="7513212"/>
            <a:chOff x="1275620" y="2439518"/>
            <a:chExt cx="15734474" cy="75132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620" y="2439518"/>
              <a:ext cx="15734474" cy="7513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2595" y="1358109"/>
            <a:ext cx="3219754" cy="15666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8161" y="2818039"/>
            <a:ext cx="1991537" cy="14252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9509" y="2855663"/>
            <a:ext cx="1847547" cy="14061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9539" y="6861014"/>
            <a:ext cx="3522061" cy="14009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4741" y="3828411"/>
            <a:ext cx="2416808" cy="78571"/>
            <a:chOff x="1584741" y="3828411"/>
            <a:chExt cx="2416808" cy="7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4741" y="3828411"/>
              <a:ext cx="2416808" cy="7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7787" y="3828411"/>
            <a:ext cx="2416808" cy="78571"/>
            <a:chOff x="7667787" y="3828411"/>
            <a:chExt cx="2416808" cy="7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787" y="3828411"/>
              <a:ext cx="2416808" cy="7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51596" y="7825461"/>
            <a:ext cx="2416808" cy="78571"/>
            <a:chOff x="7651596" y="7825461"/>
            <a:chExt cx="2416808" cy="7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1596" y="7825461"/>
              <a:ext cx="2416808" cy="7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22487" y="8191734"/>
            <a:ext cx="1431216" cy="1449620"/>
            <a:chOff x="8122487" y="8191734"/>
            <a:chExt cx="1431216" cy="14496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2487" y="8191734"/>
              <a:ext cx="1431216" cy="14496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0124" y="4203737"/>
            <a:ext cx="1969255" cy="1969255"/>
            <a:chOff x="9100124" y="4203737"/>
            <a:chExt cx="1969255" cy="19692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0124" y="4203737"/>
              <a:ext cx="1969255" cy="1969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9287" y="4375166"/>
            <a:ext cx="1607380" cy="1607380"/>
            <a:chOff x="6859287" y="4375166"/>
            <a:chExt cx="1607380" cy="16073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9287" y="4375166"/>
              <a:ext cx="1607380" cy="160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2516" y="4203737"/>
            <a:ext cx="1998169" cy="1998169"/>
            <a:chOff x="832516" y="4203737"/>
            <a:chExt cx="1998169" cy="19981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2516" y="4203737"/>
              <a:ext cx="1998169" cy="19981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74098" y="4203737"/>
            <a:ext cx="1985459" cy="1985459"/>
            <a:chOff x="2774098" y="4203737"/>
            <a:chExt cx="1985459" cy="19854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74098" y="4203737"/>
              <a:ext cx="1985459" cy="19854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23948" y="6668230"/>
            <a:ext cx="1738395" cy="1738395"/>
            <a:chOff x="1923948" y="6668230"/>
            <a:chExt cx="1738395" cy="17383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23948" y="6668230"/>
              <a:ext cx="1738395" cy="173839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40861" y="2850366"/>
            <a:ext cx="1556784" cy="14234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364834" y="3800310"/>
            <a:ext cx="2416808" cy="78571"/>
            <a:chOff x="13364834" y="3800310"/>
            <a:chExt cx="2416808" cy="7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4834" y="3800310"/>
              <a:ext cx="2416808" cy="7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04377" y="4203737"/>
            <a:ext cx="1726727" cy="2217382"/>
            <a:chOff x="12904377" y="4203737"/>
            <a:chExt cx="1726727" cy="22173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04377" y="4203737"/>
              <a:ext cx="1726727" cy="22173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06938" y="4230500"/>
            <a:ext cx="2149721" cy="2077025"/>
            <a:chOff x="14706938" y="4230500"/>
            <a:chExt cx="2149721" cy="20770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06938" y="4230500"/>
              <a:ext cx="2149721" cy="20770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4377" y="6743860"/>
            <a:ext cx="1632567" cy="1544321"/>
            <a:chOff x="12904377" y="6743860"/>
            <a:chExt cx="1632567" cy="15443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04377" y="6743860"/>
              <a:ext cx="1632567" cy="15443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73238" y="6681526"/>
            <a:ext cx="2819048" cy="1538418"/>
            <a:chOff x="14573238" y="6681526"/>
            <a:chExt cx="2819048" cy="153841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73238" y="6681526"/>
              <a:ext cx="2819048" cy="1538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2595" y="1358100"/>
            <a:ext cx="3295944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4075" y="2768335"/>
            <a:ext cx="11288166" cy="6873120"/>
            <a:chOff x="1484075" y="2768335"/>
            <a:chExt cx="11288166" cy="68731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4075" y="2768335"/>
              <a:ext cx="11288166" cy="68731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10385" y="3021519"/>
            <a:ext cx="3986583" cy="16295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49328" y="6033528"/>
            <a:ext cx="3368621" cy="29264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8021" y="4195529"/>
            <a:ext cx="4461214" cy="1386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49228" y="6898232"/>
            <a:ext cx="988798" cy="988798"/>
            <a:chOff x="16749228" y="6898232"/>
            <a:chExt cx="988798" cy="9887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49228" y="6898232"/>
              <a:ext cx="988798" cy="9887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6194" y="6915108"/>
            <a:ext cx="3501652" cy="13169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E23D6-B4AA-936C-7513-A9E994CF2D8B}"/>
              </a:ext>
            </a:extLst>
          </p:cNvPr>
          <p:cNvSpPr txBox="1"/>
          <p:nvPr/>
        </p:nvSpPr>
        <p:spPr>
          <a:xfrm>
            <a:off x="2438400" y="1373548"/>
            <a:ext cx="1181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5A7D59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API </a:t>
            </a:r>
            <a:r>
              <a:rPr lang="ko-KR" altLang="en-US" sz="3600" b="1" dirty="0">
                <a:solidFill>
                  <a:srgbClr val="5A7D59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  <a:t>명세서 </a:t>
            </a:r>
            <a:r>
              <a:rPr lang="en-US" altLang="ko-KR" sz="3600" b="1" dirty="0">
                <a:solidFill>
                  <a:srgbClr val="5A7D59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  <a:t>- </a:t>
            </a:r>
            <a:r>
              <a:rPr lang="ko-KR" alt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🔗</a:t>
            </a:r>
            <a:r>
              <a:rPr lang="en-US" altLang="ko-KR" sz="3600" b="0" dirty="0">
                <a:solidFill>
                  <a:srgbClr val="5A7D59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ko-KR" altLang="en-US" sz="3600" b="0" dirty="0">
                <a:solidFill>
                  <a:srgbClr val="5A7D59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명세서 이동</a:t>
            </a:r>
            <a:endParaRPr lang="ko-KR" altLang="en-US" sz="3600" b="0" dirty="0">
              <a:solidFill>
                <a:srgbClr val="5A7D59"/>
              </a:solidFill>
              <a:effectLst/>
              <a:latin typeface="+mj-lt"/>
            </a:endParaRPr>
          </a:p>
        </p:txBody>
      </p:sp>
      <p:pic>
        <p:nvPicPr>
          <p:cNvPr id="9" name="그림 8" descr="텍스트, 스크린샷, 폰트이(가) 표시된 사진">
            <a:extLst>
              <a:ext uri="{FF2B5EF4-FFF2-40B4-BE49-F238E27FC236}">
                <a16:creationId xmlns:a16="http://schemas.microsoft.com/office/drawing/2014/main" id="{3AF6664C-A455-5172-C8D3-D8985BECE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82" y="2247900"/>
            <a:ext cx="14658036" cy="77016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9" y="1358100"/>
            <a:ext cx="4346344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6105" y="2424903"/>
            <a:ext cx="14892552" cy="7860811"/>
            <a:chOff x="1506105" y="2424903"/>
            <a:chExt cx="14892552" cy="7860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6105" y="2424903"/>
              <a:ext cx="14892552" cy="7860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57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87272" y="747743"/>
            <a:ext cx="6971097" cy="3006413"/>
            <a:chOff x="12587272" y="747743"/>
            <a:chExt cx="6971097" cy="3006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7272" y="747743"/>
              <a:ext cx="6971097" cy="3006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9798" y="844169"/>
            <a:ext cx="2813562" cy="2813562"/>
            <a:chOff x="10239798" y="844169"/>
            <a:chExt cx="2813562" cy="281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798" y="844169"/>
              <a:ext cx="2813562" cy="281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331" y="747743"/>
            <a:ext cx="5158263" cy="3006413"/>
            <a:chOff x="5635331" y="747743"/>
            <a:chExt cx="5158263" cy="3006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5331" y="747743"/>
              <a:ext cx="5158263" cy="3006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28571" y="747743"/>
            <a:ext cx="7498030" cy="3006413"/>
            <a:chOff x="-1428571" y="747743"/>
            <a:chExt cx="7498030" cy="3006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571" y="747743"/>
              <a:ext cx="7498030" cy="30064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182" y="4953439"/>
            <a:ext cx="11034766" cy="35176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1155" y="7317565"/>
            <a:ext cx="16500332" cy="13700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70214" y="9485677"/>
            <a:ext cx="2184036" cy="482456"/>
            <a:chOff x="15870214" y="9485677"/>
            <a:chExt cx="2184036" cy="4824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70214" y="9485677"/>
              <a:ext cx="2184036" cy="48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853" y="1071666"/>
            <a:ext cx="2313454" cy="18000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77926" y="4097280"/>
            <a:ext cx="1119523" cy="413290"/>
            <a:chOff x="4477926" y="4097280"/>
            <a:chExt cx="1119523" cy="4132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7926" y="4097280"/>
              <a:ext cx="1119523" cy="413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7926" y="4942029"/>
            <a:ext cx="1119523" cy="413290"/>
            <a:chOff x="4477926" y="4942029"/>
            <a:chExt cx="1119523" cy="413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7926" y="4942029"/>
              <a:ext cx="1119523" cy="413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7926" y="5733860"/>
            <a:ext cx="1119523" cy="413290"/>
            <a:chOff x="4477926" y="5733860"/>
            <a:chExt cx="1119523" cy="413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7926" y="5733860"/>
              <a:ext cx="1119523" cy="413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77926" y="6515718"/>
            <a:ext cx="1119523" cy="413290"/>
            <a:chOff x="4477926" y="6515718"/>
            <a:chExt cx="1119523" cy="4132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7926" y="6515718"/>
              <a:ext cx="1119523" cy="4132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77926" y="3803255"/>
            <a:ext cx="13979253" cy="12459"/>
            <a:chOff x="4477926" y="3803255"/>
            <a:chExt cx="13979253" cy="124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7926" y="3803255"/>
              <a:ext cx="13979253" cy="124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77926" y="4623853"/>
            <a:ext cx="13941161" cy="12459"/>
            <a:chOff x="4477926" y="4623853"/>
            <a:chExt cx="13941161" cy="124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7926" y="4623853"/>
              <a:ext cx="13941161" cy="124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77926" y="5463308"/>
            <a:ext cx="13953840" cy="12459"/>
            <a:chOff x="4477926" y="5463308"/>
            <a:chExt cx="13953840" cy="124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7926" y="5463308"/>
              <a:ext cx="13953840" cy="124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77926" y="6245620"/>
            <a:ext cx="13991916" cy="12459"/>
            <a:chOff x="4477926" y="6245620"/>
            <a:chExt cx="13991916" cy="124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7926" y="6245620"/>
              <a:ext cx="13991916" cy="124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8077" y="3140717"/>
            <a:ext cx="2908651" cy="9267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8973" y="5560260"/>
            <a:ext cx="2092508" cy="9267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4727" y="6367614"/>
            <a:ext cx="2466796" cy="9557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8077" y="3915003"/>
            <a:ext cx="2399051" cy="9267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88961" y="708506"/>
            <a:ext cx="18558802" cy="12872"/>
            <a:chOff x="-88961" y="708506"/>
            <a:chExt cx="18558802" cy="128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88961" y="708506"/>
              <a:ext cx="18558802" cy="128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323822" y="9755110"/>
            <a:ext cx="18692077" cy="12872"/>
            <a:chOff x="-323822" y="9755110"/>
            <a:chExt cx="18692077" cy="1287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23822" y="9755110"/>
              <a:ext cx="18692077" cy="128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77926" y="3267162"/>
            <a:ext cx="1119523" cy="413290"/>
            <a:chOff x="4477926" y="3267162"/>
            <a:chExt cx="1119523" cy="41329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477926" y="3267162"/>
              <a:ext cx="1119523" cy="413290"/>
              <a:chOff x="4477926" y="3267162"/>
              <a:chExt cx="1119523" cy="41329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77926" y="3267162"/>
                <a:ext cx="1119523" cy="41329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14484" y="3263198"/>
              <a:ext cx="1141794" cy="53014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88409" y="4103375"/>
            <a:ext cx="1330794" cy="53014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88408" y="4931470"/>
            <a:ext cx="1330794" cy="53014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63841" y="5733362"/>
            <a:ext cx="1367623" cy="53014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88409" y="6508823"/>
            <a:ext cx="1330794" cy="5301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23052" y="3465738"/>
            <a:ext cx="3710600" cy="5688756"/>
            <a:chOff x="323052" y="3465738"/>
            <a:chExt cx="3710600" cy="56887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3052" y="3465738"/>
              <a:ext cx="3710600" cy="568875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98608" y="232025"/>
            <a:ext cx="1392843" cy="42507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203181" y="2938183"/>
            <a:ext cx="18692077" cy="12872"/>
            <a:chOff x="-203181" y="2938183"/>
            <a:chExt cx="18692077" cy="1287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03181" y="2938183"/>
              <a:ext cx="18692077" cy="128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00821" y="7341962"/>
            <a:ext cx="996628" cy="367921"/>
            <a:chOff x="4600821" y="7341962"/>
            <a:chExt cx="996628" cy="36792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00821" y="7341962"/>
              <a:ext cx="996628" cy="3679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77926" y="7052817"/>
            <a:ext cx="13991916" cy="12459"/>
            <a:chOff x="4477926" y="7052817"/>
            <a:chExt cx="13991916" cy="124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7926" y="7052817"/>
              <a:ext cx="13991916" cy="1245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79449" y="7165697"/>
            <a:ext cx="4337442" cy="93864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388411" y="7335069"/>
            <a:ext cx="1330794" cy="53014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16172" y="4735203"/>
            <a:ext cx="2459623" cy="92674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600821" y="9113390"/>
            <a:ext cx="996628" cy="367921"/>
            <a:chOff x="4600821" y="9113390"/>
            <a:chExt cx="996628" cy="3679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00821" y="9113390"/>
              <a:ext cx="996628" cy="3679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477926" y="7805198"/>
            <a:ext cx="13991916" cy="12459"/>
            <a:chOff x="4477926" y="7805198"/>
            <a:chExt cx="13991916" cy="1245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7926" y="7805198"/>
              <a:ext cx="13991916" cy="1245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88973" y="7949011"/>
            <a:ext cx="4498470" cy="92674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634706" y="8106497"/>
            <a:ext cx="961356" cy="53014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485545" y="8584245"/>
            <a:ext cx="13991916" cy="12459"/>
            <a:chOff x="4485545" y="8584245"/>
            <a:chExt cx="13991916" cy="1245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545" y="8584245"/>
              <a:ext cx="13991916" cy="12459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68021" y="8687602"/>
            <a:ext cx="3533394" cy="93863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632801" y="8856973"/>
            <a:ext cx="961366" cy="5301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9" y="1358100"/>
            <a:ext cx="3248325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84468" y="2424903"/>
            <a:ext cx="9182574" cy="1947170"/>
            <a:chOff x="8484468" y="2424903"/>
            <a:chExt cx="9182574" cy="1947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0297" y="2722735"/>
              <a:ext cx="2433505" cy="788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6966" y="3343251"/>
              <a:ext cx="3687632" cy="89207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66042" y="2887661"/>
              <a:ext cx="2094461" cy="49284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4207" y="2525789"/>
              <a:ext cx="1375579" cy="109177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484468" y="2424903"/>
              <a:ext cx="9182574" cy="1947170"/>
              <a:chOff x="8484468" y="2424903"/>
              <a:chExt cx="9182574" cy="194717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84468" y="2424903"/>
                <a:ext cx="9182574" cy="194717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0288" y="2722736"/>
              <a:ext cx="1156362" cy="78855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24573" y="3329221"/>
              <a:ext cx="2987422" cy="59687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4207" y="2525789"/>
              <a:ext cx="1375579" cy="10917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2486" y="4837708"/>
            <a:ext cx="9182574" cy="1947170"/>
            <a:chOff x="8472486" y="4837708"/>
            <a:chExt cx="9182574" cy="19471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0300" y="5116376"/>
              <a:ext cx="2095619" cy="78855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6966" y="5736889"/>
              <a:ext cx="3687632" cy="89207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66042" y="5281300"/>
              <a:ext cx="2094461" cy="49284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2616" y="4919424"/>
              <a:ext cx="1367970" cy="109178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472486" y="4837708"/>
              <a:ext cx="9182574" cy="1947170"/>
              <a:chOff x="8472486" y="4837708"/>
              <a:chExt cx="9182574" cy="194717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72486" y="4837708"/>
                <a:ext cx="9182574" cy="194717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27812" y="5135536"/>
              <a:ext cx="2618629" cy="78855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2097" y="5743106"/>
              <a:ext cx="3235356" cy="88900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9681" y="4938595"/>
              <a:ext cx="1367970" cy="1091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5162" y="7250513"/>
            <a:ext cx="9182574" cy="1947170"/>
            <a:chOff x="8475162" y="7250513"/>
            <a:chExt cx="9182574" cy="1947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20776" y="7521033"/>
              <a:ext cx="1497172" cy="78729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6966" y="8159337"/>
              <a:ext cx="3687632" cy="89207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66042" y="7703743"/>
              <a:ext cx="2094461" cy="49284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58264" y="7341872"/>
              <a:ext cx="1370075" cy="109178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475162" y="7250513"/>
              <a:ext cx="9182574" cy="1947170"/>
              <a:chOff x="8475162" y="7250513"/>
              <a:chExt cx="9182574" cy="194717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75162" y="7250513"/>
                <a:ext cx="9182574" cy="194717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20955" y="7548345"/>
              <a:ext cx="1156362" cy="78855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47621" y="8168859"/>
              <a:ext cx="6641203" cy="89207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58481" y="7351395"/>
              <a:ext cx="1370075" cy="10917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6802" y="3751414"/>
            <a:ext cx="6171429" cy="4119757"/>
            <a:chOff x="1146802" y="3751414"/>
            <a:chExt cx="6171429" cy="41197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6802" y="3751414"/>
              <a:ext cx="6171429" cy="4119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11595869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0381" y="5438185"/>
            <a:ext cx="15844952" cy="4297943"/>
            <a:chOff x="1220381" y="5438185"/>
            <a:chExt cx="15844952" cy="42979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381" y="5438185"/>
              <a:ext cx="15844952" cy="42979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5481" y="2202357"/>
            <a:ext cx="8882267" cy="14728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5449" y="3275568"/>
            <a:ext cx="13360646" cy="22428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11595869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748" y="2202357"/>
            <a:ext cx="2290038" cy="147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27362" y="3519516"/>
            <a:ext cx="10620568" cy="610683"/>
            <a:chOff x="3327362" y="3519516"/>
            <a:chExt cx="10620568" cy="610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7362" y="3519516"/>
              <a:ext cx="10620568" cy="610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1748" y="4905690"/>
            <a:ext cx="4047534" cy="147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61154" y="6409117"/>
            <a:ext cx="15287684" cy="3133975"/>
            <a:chOff x="2061154" y="6409117"/>
            <a:chExt cx="15287684" cy="31339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1154" y="6409117"/>
              <a:ext cx="15287684" cy="3133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11595869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0681" y="2202351"/>
            <a:ext cx="4047534" cy="147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5453" y="3053969"/>
            <a:ext cx="11674065" cy="11717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19731" y="3889041"/>
            <a:ext cx="8846251" cy="6177897"/>
            <a:chOff x="4719731" y="3889041"/>
            <a:chExt cx="8846251" cy="61778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9731" y="3889041"/>
              <a:ext cx="8846251" cy="6177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5503707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4414" y="2118767"/>
            <a:ext cx="3685724" cy="16304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4387" y="3477708"/>
            <a:ext cx="8491141" cy="6498766"/>
            <a:chOff x="994387" y="3477708"/>
            <a:chExt cx="8491141" cy="64987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4387" y="3477708"/>
              <a:ext cx="8491141" cy="64987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5731" y="3477708"/>
            <a:ext cx="7553573" cy="6498766"/>
            <a:chOff x="9735731" y="3477708"/>
            <a:chExt cx="7553573" cy="64987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5731" y="3477708"/>
              <a:ext cx="7553573" cy="6498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5503707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0681" y="2202357"/>
            <a:ext cx="4605277" cy="147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01455" y="3413912"/>
            <a:ext cx="8482804" cy="6581702"/>
            <a:chOff x="4901455" y="3413912"/>
            <a:chExt cx="8482804" cy="65817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1455" y="3413912"/>
              <a:ext cx="8482804" cy="65817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39747"/>
            <a:ext cx="4205821" cy="16295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1745" y="1467375"/>
            <a:ext cx="15942224" cy="8609707"/>
            <a:chOff x="1171745" y="1467375"/>
            <a:chExt cx="15942224" cy="86097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745" y="1467375"/>
              <a:ext cx="15942224" cy="8609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39747"/>
            <a:ext cx="4764411" cy="16295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9247" y="922919"/>
            <a:ext cx="13687219" cy="8873417"/>
            <a:chOff x="2299247" y="922919"/>
            <a:chExt cx="13687219" cy="88734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9247" y="922919"/>
              <a:ext cx="13687219" cy="8873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39747"/>
            <a:ext cx="4205821" cy="16295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158" y="1874081"/>
            <a:ext cx="15673398" cy="8053916"/>
            <a:chOff x="1306158" y="1874081"/>
            <a:chExt cx="15673398" cy="8053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158" y="1874081"/>
              <a:ext cx="15673398" cy="80539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9" y="1358100"/>
            <a:ext cx="4545687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84468" y="2424903"/>
            <a:ext cx="9182574" cy="1947170"/>
            <a:chOff x="8484468" y="2424903"/>
            <a:chExt cx="9182574" cy="1947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0297" y="2722735"/>
              <a:ext cx="2433505" cy="788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6966" y="3343251"/>
              <a:ext cx="3687632" cy="89207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66042" y="2887661"/>
              <a:ext cx="2094461" cy="49284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4207" y="2525789"/>
              <a:ext cx="1375579" cy="109177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484468" y="2424903"/>
              <a:ext cx="9182574" cy="1947170"/>
              <a:chOff x="8484468" y="2424903"/>
              <a:chExt cx="9182574" cy="194717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84468" y="2424903"/>
                <a:ext cx="9182574" cy="194717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0298" y="2722736"/>
              <a:ext cx="1755753" cy="78855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24582" y="3330297"/>
              <a:ext cx="4992165" cy="88900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4207" y="2525789"/>
              <a:ext cx="1375579" cy="10917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2486" y="4837708"/>
            <a:ext cx="9182574" cy="1947170"/>
            <a:chOff x="8472486" y="4837708"/>
            <a:chExt cx="9182574" cy="19471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0300" y="5116376"/>
              <a:ext cx="2095619" cy="78855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6966" y="5736889"/>
              <a:ext cx="3687632" cy="89207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66042" y="5281300"/>
              <a:ext cx="2094461" cy="49284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2616" y="4919424"/>
              <a:ext cx="1367970" cy="109178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472486" y="4837708"/>
              <a:ext cx="9182574" cy="1947170"/>
              <a:chOff x="8472486" y="4837708"/>
              <a:chExt cx="9182574" cy="194717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72486" y="4837708"/>
                <a:ext cx="9182574" cy="194717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27840" y="5135536"/>
              <a:ext cx="892877" cy="78855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2125" y="5743106"/>
              <a:ext cx="5321842" cy="55873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9681" y="4938595"/>
              <a:ext cx="1367970" cy="1091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5162" y="7250513"/>
            <a:ext cx="9182574" cy="1947170"/>
            <a:chOff x="8475162" y="7250513"/>
            <a:chExt cx="9182574" cy="1947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20776" y="7521033"/>
              <a:ext cx="1497172" cy="78729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6966" y="8159337"/>
              <a:ext cx="3687632" cy="89207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66042" y="7703743"/>
              <a:ext cx="2094461" cy="49284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58264" y="7341872"/>
              <a:ext cx="1370075" cy="109178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475162" y="7250513"/>
              <a:ext cx="9182574" cy="1947170"/>
              <a:chOff x="8475162" y="7250513"/>
              <a:chExt cx="9182574" cy="194717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75162" y="7250513"/>
                <a:ext cx="9182574" cy="194717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20993" y="7548345"/>
              <a:ext cx="892877" cy="78855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15278" y="8155906"/>
              <a:ext cx="5204661" cy="88900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58481" y="7351395"/>
              <a:ext cx="1370075" cy="10917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4676" y="2618625"/>
            <a:ext cx="4950342" cy="6385336"/>
            <a:chOff x="1584676" y="2618625"/>
            <a:chExt cx="4950342" cy="63853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4676" y="2618625"/>
              <a:ext cx="4950342" cy="6385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87272" y="747743"/>
            <a:ext cx="6971097" cy="3006413"/>
            <a:chOff x="12587272" y="747743"/>
            <a:chExt cx="6971097" cy="3006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7272" y="747743"/>
              <a:ext cx="6971097" cy="3006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9798" y="844169"/>
            <a:ext cx="2813562" cy="2813562"/>
            <a:chOff x="10239798" y="844169"/>
            <a:chExt cx="2813562" cy="281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798" y="844169"/>
              <a:ext cx="2813562" cy="281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331" y="747743"/>
            <a:ext cx="5158263" cy="3006413"/>
            <a:chOff x="5635331" y="747743"/>
            <a:chExt cx="5158263" cy="3006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5331" y="747743"/>
              <a:ext cx="5158263" cy="3006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28571" y="747743"/>
            <a:ext cx="7498030" cy="3006413"/>
            <a:chOff x="-1428571" y="747743"/>
            <a:chExt cx="7498030" cy="3006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571" y="747743"/>
              <a:ext cx="7498030" cy="30064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182" y="4946401"/>
            <a:ext cx="12584576" cy="3531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00689" y="7317565"/>
            <a:ext cx="17671522" cy="13700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70214" y="9485677"/>
            <a:ext cx="2184036" cy="482456"/>
            <a:chOff x="15870214" y="9485677"/>
            <a:chExt cx="2184036" cy="4824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70214" y="9485677"/>
              <a:ext cx="2184036" cy="48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9" y="1339747"/>
            <a:ext cx="8087992" cy="16295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334" y="2432198"/>
            <a:ext cx="15925046" cy="7630425"/>
            <a:chOff x="1180334" y="2432198"/>
            <a:chExt cx="15925046" cy="7630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334" y="2432198"/>
              <a:ext cx="15925046" cy="7630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39747"/>
            <a:ext cx="8087992" cy="16295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123" y="3796526"/>
            <a:ext cx="17977467" cy="4737690"/>
            <a:chOff x="154123" y="3796526"/>
            <a:chExt cx="17977467" cy="47376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123" y="3796526"/>
              <a:ext cx="17977467" cy="4737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0"/>
            <a:ext cx="8088944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539" y="2567760"/>
            <a:ext cx="18285714" cy="7363817"/>
            <a:chOff x="-27539" y="2567760"/>
            <a:chExt cx="18285714" cy="7363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539" y="2567760"/>
              <a:ext cx="18285714" cy="7363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9"/>
            <a:ext cx="8088944" cy="15666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590135"/>
            <a:ext cx="18285714" cy="6995958"/>
            <a:chOff x="0" y="2590135"/>
            <a:chExt cx="18285714" cy="6995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590135"/>
              <a:ext cx="18285714" cy="6995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0"/>
            <a:ext cx="8107992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664" y="2555318"/>
            <a:ext cx="16388386" cy="7474286"/>
            <a:chOff x="948664" y="2555318"/>
            <a:chExt cx="16388386" cy="747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664" y="2555318"/>
              <a:ext cx="16388386" cy="747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642" y="1358099"/>
            <a:ext cx="8487812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8712" y="3003681"/>
            <a:ext cx="6171429" cy="6014338"/>
            <a:chOff x="638712" y="3003681"/>
            <a:chExt cx="6171429" cy="6014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712" y="3003681"/>
              <a:ext cx="6171429" cy="6014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9012" y="5040776"/>
            <a:ext cx="10791132" cy="170728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642" y="1358099"/>
            <a:ext cx="9560183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834" y="2430367"/>
            <a:ext cx="16847637" cy="23588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5081" y="4212016"/>
            <a:ext cx="2211086" cy="13771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3176" y="6239670"/>
            <a:ext cx="4273715" cy="1377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9152" y="5142857"/>
            <a:ext cx="6171429" cy="964286"/>
            <a:chOff x="1539152" y="5142857"/>
            <a:chExt cx="6171429" cy="9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9152" y="5142857"/>
              <a:ext cx="6171429" cy="9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3462" y="7013974"/>
            <a:ext cx="12192570" cy="1670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648" y="8642572"/>
            <a:ext cx="14914418" cy="1006723"/>
            <a:chOff x="1685648" y="8642572"/>
            <a:chExt cx="14914418" cy="10067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5648" y="8642572"/>
              <a:ext cx="14914418" cy="1006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1642" y="1358099"/>
            <a:ext cx="9560183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176" y="2217595"/>
            <a:ext cx="3896494" cy="13771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176" y="6239681"/>
            <a:ext cx="3758142" cy="13771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4881" y="3017377"/>
            <a:ext cx="15682503" cy="27138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6376" y="5338087"/>
            <a:ext cx="7304996" cy="760937"/>
            <a:chOff x="5606376" y="5338087"/>
            <a:chExt cx="7304996" cy="7609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6376" y="5338087"/>
              <a:ext cx="7304996" cy="760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45198" y="7655116"/>
            <a:ext cx="10395318" cy="1875444"/>
            <a:chOff x="3945198" y="7655116"/>
            <a:chExt cx="10395318" cy="18754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5198" y="7655116"/>
              <a:ext cx="10395318" cy="1875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1642" y="1358099"/>
            <a:ext cx="9560183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176" y="2217595"/>
            <a:ext cx="3667066" cy="1377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01244" y="3148427"/>
            <a:ext cx="9883225" cy="6970572"/>
            <a:chOff x="4201244" y="3148427"/>
            <a:chExt cx="9883225" cy="69705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1244" y="3148427"/>
              <a:ext cx="9883225" cy="6970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1642" y="1358099"/>
            <a:ext cx="9560183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176" y="2217595"/>
            <a:ext cx="3227961" cy="1377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51237" y="2439518"/>
            <a:ext cx="6505210" cy="7846196"/>
            <a:chOff x="4851237" y="2439518"/>
            <a:chExt cx="6505210" cy="7846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1237" y="2439518"/>
              <a:ext cx="6505210" cy="7846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0114" y="3148427"/>
            <a:ext cx="6264651" cy="6598025"/>
            <a:chOff x="11480114" y="3148427"/>
            <a:chExt cx="6264651" cy="65980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80114" y="3148427"/>
              <a:ext cx="6264651" cy="6598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2595" y="1358109"/>
            <a:ext cx="3219754" cy="1566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75462" y="3913218"/>
            <a:ext cx="2666667" cy="2666667"/>
            <a:chOff x="4275462" y="3913218"/>
            <a:chExt cx="2666667" cy="266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5462" y="3913218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8795" y="3839163"/>
            <a:ext cx="2666667" cy="2666667"/>
            <a:chOff x="4208795" y="3839163"/>
            <a:chExt cx="2666667" cy="26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8795" y="383916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76165" y="3846552"/>
            <a:ext cx="2666667" cy="2666667"/>
            <a:chOff x="11576165" y="3846552"/>
            <a:chExt cx="2666667" cy="26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6165" y="3846552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9499" y="3772496"/>
            <a:ext cx="2666667" cy="2666667"/>
            <a:chOff x="11509499" y="3772496"/>
            <a:chExt cx="2666667" cy="26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9499" y="3772496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2857" y="3846552"/>
            <a:ext cx="2666667" cy="2666667"/>
            <a:chOff x="7842857" y="3846552"/>
            <a:chExt cx="2666667" cy="26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2857" y="3846552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76190" y="3772496"/>
            <a:ext cx="2666667" cy="2666667"/>
            <a:chOff x="7776190" y="3772496"/>
            <a:chExt cx="2666667" cy="26666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6190" y="3772496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378" y="3846552"/>
            <a:ext cx="2666667" cy="2666667"/>
            <a:chOff x="705378" y="3846552"/>
            <a:chExt cx="2666667" cy="26666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378" y="3846552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8712" y="3772496"/>
            <a:ext cx="2666667" cy="2666667"/>
            <a:chOff x="638712" y="3772496"/>
            <a:chExt cx="2666667" cy="26666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712" y="3772496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47594" y="3846552"/>
            <a:ext cx="2666667" cy="2666667"/>
            <a:chOff x="15047594" y="3846552"/>
            <a:chExt cx="2666667" cy="26666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47594" y="3846552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80927" y="3772496"/>
            <a:ext cx="2666667" cy="2666667"/>
            <a:chOff x="14980927" y="3772496"/>
            <a:chExt cx="2666667" cy="266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80927" y="3772496"/>
              <a:ext cx="2666667" cy="266666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2024" y="6779702"/>
            <a:ext cx="3146253" cy="11078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09794" y="6754308"/>
            <a:ext cx="3146253" cy="11174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53384" y="6770175"/>
            <a:ext cx="3108158" cy="11364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43832" y="6779699"/>
            <a:ext cx="3165301" cy="11174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24784" y="6770175"/>
            <a:ext cx="3108158" cy="11269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4160" y="152216"/>
            <a:ext cx="6888844" cy="18676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39747"/>
            <a:ext cx="9407964" cy="16295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6140435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664" y="2522465"/>
            <a:ext cx="16388386" cy="7539992"/>
            <a:chOff x="948664" y="2522465"/>
            <a:chExt cx="16388386" cy="75399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664" y="2522465"/>
              <a:ext cx="16388386" cy="753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87272" y="1041499"/>
            <a:ext cx="6971097" cy="3006413"/>
            <a:chOff x="12587272" y="1041499"/>
            <a:chExt cx="6971097" cy="3006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7272" y="1041499"/>
              <a:ext cx="6971097" cy="3006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9798" y="844169"/>
            <a:ext cx="2813562" cy="2813562"/>
            <a:chOff x="10239798" y="844169"/>
            <a:chExt cx="2813562" cy="281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9798" y="844169"/>
              <a:ext cx="2813562" cy="281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331" y="747743"/>
            <a:ext cx="5158263" cy="3006413"/>
            <a:chOff x="5635331" y="747743"/>
            <a:chExt cx="5158263" cy="3006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331" y="747743"/>
              <a:ext cx="5158263" cy="3006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28571" y="747743"/>
            <a:ext cx="7498030" cy="3006413"/>
            <a:chOff x="-1428571" y="747743"/>
            <a:chExt cx="7498030" cy="3006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571" y="747743"/>
              <a:ext cx="7498030" cy="30064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182" y="4953439"/>
            <a:ext cx="9944233" cy="35176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70214" y="9485677"/>
            <a:ext cx="2184036" cy="482456"/>
            <a:chOff x="15870214" y="9485677"/>
            <a:chExt cx="2184036" cy="4824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0214" y="9485677"/>
              <a:ext cx="2184036" cy="48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0"/>
            <a:ext cx="4336820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301149" cy="1867663"/>
          </a:xfrm>
          <a:prstGeom prst="rect">
            <a:avLst/>
          </a:prstGeom>
        </p:spPr>
      </p:pic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D27C262-B94F-BFF6-A610-DB11904EA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07133"/>
            <a:ext cx="17754600" cy="780505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0"/>
            <a:ext cx="5643820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301149" cy="1867663"/>
          </a:xfrm>
          <a:prstGeom prst="rect">
            <a:avLst/>
          </a:prstGeom>
        </p:spPr>
      </p:pic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A4AC67E-9B97-15DF-A8C4-47B8F38C9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07133"/>
            <a:ext cx="17754599" cy="780505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0"/>
            <a:ext cx="4488544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301149" cy="1867663"/>
          </a:xfrm>
          <a:prstGeom prst="rect">
            <a:avLst/>
          </a:prstGeom>
        </p:spPr>
      </p:pic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5594373-D6A5-64DB-F23F-7DDC7B55F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84531"/>
            <a:ext cx="17754599" cy="782765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0"/>
            <a:ext cx="4498068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301149" cy="1867663"/>
          </a:xfrm>
          <a:prstGeom prst="rect">
            <a:avLst/>
          </a:prstGeom>
        </p:spPr>
      </p:pic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2CEF625-83BB-2440-E96E-83395285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363221"/>
            <a:ext cx="17754599" cy="782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9"/>
            <a:ext cx="4498068" cy="15666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301149" cy="1867663"/>
          </a:xfrm>
          <a:prstGeom prst="rect">
            <a:avLst/>
          </a:prstGeom>
        </p:spPr>
      </p:pic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8DB0E74-6DF5-72E0-8729-5E98CF6AE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363221"/>
            <a:ext cx="17754599" cy="7830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0"/>
            <a:ext cx="4498068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301149" cy="1867663"/>
          </a:xfrm>
          <a:prstGeom prst="rect">
            <a:avLst/>
          </a:prstGeom>
        </p:spPr>
      </p:pic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FC5B8F1-0A51-3F35-F7FD-F7F07721E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2308384"/>
            <a:ext cx="17754599" cy="782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0"/>
            <a:ext cx="4517115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301149" cy="1867663"/>
          </a:xfrm>
          <a:prstGeom prst="rect">
            <a:avLst/>
          </a:prstGeom>
        </p:spPr>
      </p:pic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FAFDDFD-D2D2-49DD-8F99-1D39F0CBF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2308384"/>
            <a:ext cx="17754598" cy="782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119" y="1358100"/>
            <a:ext cx="5371468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301149" cy="1867663"/>
          </a:xfrm>
          <a:prstGeom prst="rect">
            <a:avLst/>
          </a:prstGeom>
        </p:spPr>
      </p:pic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44926D6-653D-AA33-5D52-D33B9F9C8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2293531"/>
            <a:ext cx="17754598" cy="782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9" y="1337795"/>
            <a:ext cx="3077668" cy="14894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75462" y="3913218"/>
            <a:ext cx="2666667" cy="2666667"/>
            <a:chOff x="4275462" y="3913218"/>
            <a:chExt cx="2666667" cy="266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5462" y="3913218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8795" y="3839163"/>
            <a:ext cx="2666667" cy="2666667"/>
            <a:chOff x="4208795" y="3839163"/>
            <a:chExt cx="2666667" cy="26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8795" y="383916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76165" y="3846552"/>
            <a:ext cx="2666667" cy="2666667"/>
            <a:chOff x="11576165" y="3846552"/>
            <a:chExt cx="2666667" cy="26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6165" y="3846552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9499" y="3772496"/>
            <a:ext cx="2666667" cy="2666667"/>
            <a:chOff x="11509499" y="3772496"/>
            <a:chExt cx="2666667" cy="26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9499" y="3772496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2857" y="3846552"/>
            <a:ext cx="2666667" cy="2666667"/>
            <a:chOff x="7842857" y="3846552"/>
            <a:chExt cx="2666667" cy="26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2857" y="3846552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76190" y="3772496"/>
            <a:ext cx="2666667" cy="2666667"/>
            <a:chOff x="7776190" y="3772496"/>
            <a:chExt cx="2666667" cy="26666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6190" y="3772496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378" y="3846552"/>
            <a:ext cx="2666667" cy="2666667"/>
            <a:chOff x="705378" y="3846552"/>
            <a:chExt cx="2666667" cy="26666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378" y="3846552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8712" y="3772496"/>
            <a:ext cx="2666667" cy="2666667"/>
            <a:chOff x="638712" y="3772496"/>
            <a:chExt cx="2666667" cy="26666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712" y="3772496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47594" y="3846552"/>
            <a:ext cx="2666667" cy="2666667"/>
            <a:chOff x="15047594" y="3846552"/>
            <a:chExt cx="2666667" cy="26666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47594" y="3846552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80927" y="3772496"/>
            <a:ext cx="2666667" cy="2666667"/>
            <a:chOff x="14980927" y="3772496"/>
            <a:chExt cx="2666667" cy="266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80927" y="3772496"/>
              <a:ext cx="2666667" cy="266666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2471" y="6636322"/>
            <a:ext cx="3299192" cy="19650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41745" y="6628494"/>
            <a:ext cx="3381135" cy="14726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75802" y="6615792"/>
            <a:ext cx="3381135" cy="14726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41535" y="6596745"/>
            <a:ext cx="3381135" cy="147263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13916" y="6596745"/>
            <a:ext cx="3381135" cy="147263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4160" y="152216"/>
            <a:ext cx="6888844" cy="186766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1643" y="1358100"/>
            <a:ext cx="3833639" cy="1566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4160" y="152216"/>
            <a:ext cx="5301149" cy="1867663"/>
          </a:xfrm>
          <a:prstGeom prst="rect">
            <a:avLst/>
          </a:prstGeom>
        </p:spPr>
      </p:pic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BEA3DB3-0EFB-7403-2F9E-7378DE3F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6" y="2327756"/>
            <a:ext cx="17754598" cy="782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87272" y="1041499"/>
            <a:ext cx="6971097" cy="3006413"/>
            <a:chOff x="12587272" y="1041499"/>
            <a:chExt cx="6971097" cy="3006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7272" y="1041499"/>
              <a:ext cx="6971097" cy="3006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9798" y="844169"/>
            <a:ext cx="2813562" cy="2813562"/>
            <a:chOff x="10239798" y="844169"/>
            <a:chExt cx="2813562" cy="281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798" y="844169"/>
              <a:ext cx="2813562" cy="281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331" y="747743"/>
            <a:ext cx="5158263" cy="3006413"/>
            <a:chOff x="5635331" y="747743"/>
            <a:chExt cx="5158263" cy="3006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5331" y="747743"/>
              <a:ext cx="5158263" cy="3006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28571" y="747743"/>
            <a:ext cx="7498030" cy="3006413"/>
            <a:chOff x="-1428571" y="747743"/>
            <a:chExt cx="7498030" cy="3006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571" y="747743"/>
              <a:ext cx="7498030" cy="30064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182" y="4946401"/>
            <a:ext cx="11105805" cy="3531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0565" y="7325250"/>
            <a:ext cx="17222731" cy="13564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70214" y="9485677"/>
            <a:ext cx="2184036" cy="482456"/>
            <a:chOff x="15870214" y="9485677"/>
            <a:chExt cx="2184036" cy="4824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70214" y="9485677"/>
              <a:ext cx="2184036" cy="48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21217" y="10048242"/>
            <a:ext cx="5109357" cy="5109357"/>
            <a:chOff x="14821217" y="10048242"/>
            <a:chExt cx="5109357" cy="5109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1217" y="10048242"/>
              <a:ext cx="5109357" cy="5109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17002" y="6828004"/>
            <a:ext cx="13329219" cy="2831746"/>
            <a:chOff x="4117002" y="6828004"/>
            <a:chExt cx="13329219" cy="2831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7002" y="6828004"/>
              <a:ext cx="13329219" cy="28317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5640" y="7311468"/>
            <a:ext cx="12578013" cy="21349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160" y="152216"/>
            <a:ext cx="5995197" cy="18676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59777" y="922919"/>
            <a:ext cx="7682114" cy="6171429"/>
            <a:chOff x="10459777" y="922919"/>
            <a:chExt cx="7682114" cy="61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59777" y="5824656"/>
              <a:ext cx="7682114" cy="35714"/>
              <a:chOff x="10459777" y="5824656"/>
              <a:chExt cx="7682114" cy="357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59777" y="5824656"/>
                <a:ext cx="7682114" cy="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25268" y="922919"/>
              <a:ext cx="6115250" cy="6171429"/>
              <a:chOff x="10825268" y="922919"/>
              <a:chExt cx="6115250" cy="61714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25268" y="922919"/>
                <a:ext cx="6115250" cy="6171429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54752" y="4038276"/>
            <a:ext cx="9259448" cy="39781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21217" y="10048242"/>
            <a:ext cx="5109357" cy="5109357"/>
            <a:chOff x="14821217" y="10048242"/>
            <a:chExt cx="5109357" cy="5109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1217" y="10048242"/>
              <a:ext cx="5109357" cy="5109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17002" y="6828004"/>
            <a:ext cx="13329219" cy="2831746"/>
            <a:chOff x="4117002" y="6828004"/>
            <a:chExt cx="13329219" cy="2831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7002" y="6828004"/>
              <a:ext cx="13329219" cy="28317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5640" y="7311468"/>
            <a:ext cx="12356232" cy="21349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4276" y="4038276"/>
            <a:ext cx="6493571" cy="39781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4160" y="152216"/>
            <a:ext cx="5995197" cy="18676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59777" y="922919"/>
            <a:ext cx="7682114" cy="6171429"/>
            <a:chOff x="10459777" y="922919"/>
            <a:chExt cx="7682114" cy="61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59777" y="5824656"/>
              <a:ext cx="7682114" cy="35714"/>
              <a:chOff x="10459777" y="5824656"/>
              <a:chExt cx="7682114" cy="357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59777" y="5824656"/>
                <a:ext cx="7682114" cy="3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25268" y="922919"/>
              <a:ext cx="6115250" cy="6171429"/>
              <a:chOff x="10825268" y="922919"/>
              <a:chExt cx="6115250" cy="61714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25268" y="922919"/>
                <a:ext cx="6115250" cy="6171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87272" y="1041499"/>
            <a:ext cx="6971097" cy="3006413"/>
            <a:chOff x="12587272" y="1041499"/>
            <a:chExt cx="6971097" cy="3006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7272" y="1041499"/>
              <a:ext cx="6971097" cy="3006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9798" y="844169"/>
            <a:ext cx="2813562" cy="2813562"/>
            <a:chOff x="10239798" y="844169"/>
            <a:chExt cx="2813562" cy="281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9798" y="844169"/>
              <a:ext cx="2813562" cy="281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331" y="747743"/>
            <a:ext cx="5158263" cy="3006413"/>
            <a:chOff x="5635331" y="747743"/>
            <a:chExt cx="5158263" cy="3006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331" y="747743"/>
              <a:ext cx="5158263" cy="3006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28571" y="747743"/>
            <a:ext cx="7498030" cy="3006413"/>
            <a:chOff x="-1428571" y="747743"/>
            <a:chExt cx="7498030" cy="3006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571" y="747743"/>
              <a:ext cx="7498030" cy="30064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182" y="4946401"/>
            <a:ext cx="17579453" cy="35317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70214" y="9485677"/>
            <a:ext cx="2184036" cy="482456"/>
            <a:chOff x="15870214" y="9485677"/>
            <a:chExt cx="2184036" cy="4824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0214" y="9485677"/>
              <a:ext cx="2184036" cy="48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160" y="152216"/>
            <a:ext cx="9969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0822" y="2218490"/>
            <a:ext cx="16305095" cy="7582595"/>
            <a:chOff x="1290822" y="2218490"/>
            <a:chExt cx="16305095" cy="75825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822" y="2218490"/>
              <a:ext cx="16305095" cy="7582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8615" y="2555379"/>
            <a:ext cx="3688663" cy="373967"/>
            <a:chOff x="1778615" y="2555379"/>
            <a:chExt cx="3688663" cy="3739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615" y="2555379"/>
              <a:ext cx="3688663" cy="3739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89" y="2426765"/>
            <a:ext cx="3306674" cy="863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615" y="2555384"/>
            <a:ext cx="74008" cy="373962"/>
            <a:chOff x="1778615" y="2555384"/>
            <a:chExt cx="74008" cy="373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615" y="2555384"/>
              <a:ext cx="74008" cy="3739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02" y="3073031"/>
            <a:ext cx="12228011" cy="1573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89096" y="4181103"/>
            <a:ext cx="9136456" cy="5417450"/>
            <a:chOff x="7789096" y="4181103"/>
            <a:chExt cx="9136456" cy="54174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9096" y="4181103"/>
              <a:ext cx="9136456" cy="5417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160" y="152216"/>
            <a:ext cx="9969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0822" y="2218490"/>
            <a:ext cx="16305095" cy="7582595"/>
            <a:chOff x="1290822" y="2218490"/>
            <a:chExt cx="16305095" cy="75825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822" y="2218490"/>
              <a:ext cx="16305095" cy="7582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8615" y="2555379"/>
            <a:ext cx="3688663" cy="373967"/>
            <a:chOff x="1778615" y="2555379"/>
            <a:chExt cx="3688663" cy="3739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615" y="2555379"/>
              <a:ext cx="3688663" cy="3739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89" y="2426765"/>
            <a:ext cx="3306674" cy="863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615" y="2555384"/>
            <a:ext cx="74008" cy="373962"/>
            <a:chOff x="1778615" y="2555384"/>
            <a:chExt cx="74008" cy="373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615" y="2555384"/>
              <a:ext cx="74008" cy="3739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02" y="3073031"/>
            <a:ext cx="14935239" cy="19932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25373" y="4572002"/>
            <a:ext cx="7234968" cy="5007496"/>
            <a:chOff x="5525373" y="4572002"/>
            <a:chExt cx="7234968" cy="50074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5373" y="4572002"/>
              <a:ext cx="7234968" cy="5007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160" y="152216"/>
            <a:ext cx="9969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0822" y="2218490"/>
            <a:ext cx="16305095" cy="7582595"/>
            <a:chOff x="1290822" y="2218490"/>
            <a:chExt cx="16305095" cy="75825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822" y="2218490"/>
              <a:ext cx="16305095" cy="7582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8615" y="2555379"/>
            <a:ext cx="3688663" cy="373967"/>
            <a:chOff x="1778615" y="2555379"/>
            <a:chExt cx="3688663" cy="3739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615" y="2555379"/>
              <a:ext cx="3688663" cy="3739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89" y="2431603"/>
            <a:ext cx="3411512" cy="844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615" y="2555384"/>
            <a:ext cx="74008" cy="373962"/>
            <a:chOff x="1778615" y="2555384"/>
            <a:chExt cx="74008" cy="373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615" y="2555384"/>
              <a:ext cx="74008" cy="3739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02" y="3073031"/>
            <a:ext cx="14447344" cy="23948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83436" y="4940325"/>
            <a:ext cx="8417805" cy="4556366"/>
            <a:chOff x="2183436" y="4940325"/>
            <a:chExt cx="8417805" cy="45563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3436" y="4940325"/>
              <a:ext cx="8417805" cy="45563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6898" y="6009787"/>
            <a:ext cx="6171429" cy="1782157"/>
            <a:chOff x="10816898" y="6009787"/>
            <a:chExt cx="6171429" cy="17821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16898" y="6009787"/>
              <a:ext cx="6171429" cy="1782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160" y="152216"/>
            <a:ext cx="9969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0822" y="2218490"/>
            <a:ext cx="16305095" cy="7582595"/>
            <a:chOff x="1290822" y="2218490"/>
            <a:chExt cx="16305095" cy="75825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822" y="2218490"/>
              <a:ext cx="16305095" cy="7582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8615" y="2555379"/>
            <a:ext cx="3688663" cy="373967"/>
            <a:chOff x="1778615" y="2555379"/>
            <a:chExt cx="3688663" cy="3739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615" y="2555379"/>
              <a:ext cx="3688663" cy="3739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89" y="2431603"/>
            <a:ext cx="3411512" cy="844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615" y="2555384"/>
            <a:ext cx="74008" cy="373962"/>
            <a:chOff x="1778615" y="2555384"/>
            <a:chExt cx="74008" cy="373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615" y="2555384"/>
              <a:ext cx="74008" cy="3739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02" y="3073031"/>
            <a:ext cx="15560039" cy="2796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81838" y="5664489"/>
            <a:ext cx="7323063" cy="2583811"/>
            <a:chOff x="5781838" y="5664489"/>
            <a:chExt cx="7323063" cy="25838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1838" y="5664489"/>
              <a:ext cx="7323063" cy="258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160" y="152216"/>
            <a:ext cx="9969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0822" y="2218490"/>
            <a:ext cx="16305095" cy="7582595"/>
            <a:chOff x="1290822" y="2218490"/>
            <a:chExt cx="16305095" cy="75825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822" y="2218490"/>
              <a:ext cx="16305095" cy="7582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8615" y="2555379"/>
            <a:ext cx="3688663" cy="373967"/>
            <a:chOff x="1778615" y="2555379"/>
            <a:chExt cx="3688663" cy="3739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615" y="2555379"/>
              <a:ext cx="3688663" cy="3739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89" y="2431603"/>
            <a:ext cx="3411512" cy="844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615" y="2555384"/>
            <a:ext cx="74008" cy="373962"/>
            <a:chOff x="1778615" y="2555384"/>
            <a:chExt cx="74008" cy="373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615" y="2555384"/>
              <a:ext cx="74008" cy="3739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02" y="3073031"/>
            <a:ext cx="14540697" cy="32162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5692586"/>
            <a:ext cx="6171429" cy="3333043"/>
            <a:chOff x="6057143" y="5692586"/>
            <a:chExt cx="6171429" cy="33330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5692586"/>
              <a:ext cx="6171429" cy="333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87272" y="747743"/>
            <a:ext cx="6971097" cy="3006413"/>
            <a:chOff x="12587272" y="747743"/>
            <a:chExt cx="6971097" cy="3006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7272" y="747743"/>
              <a:ext cx="6971097" cy="3006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9798" y="844169"/>
            <a:ext cx="2813562" cy="2813562"/>
            <a:chOff x="10239798" y="844169"/>
            <a:chExt cx="2813562" cy="281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798" y="844169"/>
              <a:ext cx="2813562" cy="281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331" y="747743"/>
            <a:ext cx="5158263" cy="3006413"/>
            <a:chOff x="5635331" y="747743"/>
            <a:chExt cx="5158263" cy="3006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5331" y="747743"/>
              <a:ext cx="5158263" cy="3006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28571" y="747743"/>
            <a:ext cx="7498030" cy="3006413"/>
            <a:chOff x="-1428571" y="747743"/>
            <a:chExt cx="7498030" cy="3006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571" y="747743"/>
              <a:ext cx="7498030" cy="30064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182" y="4946401"/>
            <a:ext cx="11103224" cy="3531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1165" y="6803403"/>
            <a:ext cx="16509617" cy="24002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70214" y="9485677"/>
            <a:ext cx="2184036" cy="482456"/>
            <a:chOff x="15870214" y="9485677"/>
            <a:chExt cx="2184036" cy="4824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70214" y="9485677"/>
              <a:ext cx="2184036" cy="48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160" y="152216"/>
            <a:ext cx="9969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0822" y="2218490"/>
            <a:ext cx="16305095" cy="2099112"/>
            <a:chOff x="1290822" y="2218490"/>
            <a:chExt cx="16305095" cy="2099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822" y="2218490"/>
              <a:ext cx="16305095" cy="2099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822" y="4787046"/>
            <a:ext cx="16305095" cy="2099112"/>
            <a:chOff x="1290822" y="4787046"/>
            <a:chExt cx="16305095" cy="2099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822" y="4787046"/>
              <a:ext cx="16305095" cy="2099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822" y="7355603"/>
            <a:ext cx="16305095" cy="2099112"/>
            <a:chOff x="1290822" y="7355603"/>
            <a:chExt cx="16305095" cy="2099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822" y="7355603"/>
              <a:ext cx="16305095" cy="2099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8615" y="2555379"/>
            <a:ext cx="3688663" cy="373967"/>
            <a:chOff x="1778615" y="2555379"/>
            <a:chExt cx="3688663" cy="3739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615" y="2555379"/>
              <a:ext cx="3688663" cy="3739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89" y="2431603"/>
            <a:ext cx="3421036" cy="8448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78615" y="2555384"/>
            <a:ext cx="74008" cy="373962"/>
            <a:chOff x="1778615" y="2555384"/>
            <a:chExt cx="74008" cy="373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615" y="2555384"/>
              <a:ext cx="74008" cy="373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615" y="5123936"/>
            <a:ext cx="3688663" cy="373967"/>
            <a:chOff x="1778615" y="5123936"/>
            <a:chExt cx="3688663" cy="3739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615" y="5123936"/>
              <a:ext cx="3688663" cy="3739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2889" y="5000155"/>
            <a:ext cx="3411512" cy="8448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78615" y="5123940"/>
            <a:ext cx="74008" cy="373962"/>
            <a:chOff x="1778615" y="5123940"/>
            <a:chExt cx="74008" cy="3739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615" y="5123940"/>
              <a:ext cx="74008" cy="3739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8615" y="7692492"/>
            <a:ext cx="3688663" cy="373967"/>
            <a:chOff x="1778615" y="7692492"/>
            <a:chExt cx="3688663" cy="3739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615" y="7692492"/>
              <a:ext cx="3688663" cy="3739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2889" y="7563879"/>
            <a:ext cx="3411436" cy="8636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78615" y="7692497"/>
            <a:ext cx="74008" cy="373962"/>
            <a:chOff x="1778615" y="7692497"/>
            <a:chExt cx="74008" cy="3739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615" y="7692497"/>
              <a:ext cx="74008" cy="37396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1002" y="3073031"/>
            <a:ext cx="10179430" cy="157345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1002" y="8114907"/>
            <a:ext cx="14525297" cy="157345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1002" y="5517773"/>
            <a:ext cx="13056459" cy="157345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87272" y="1041499"/>
            <a:ext cx="6971097" cy="3006413"/>
            <a:chOff x="12587272" y="1041499"/>
            <a:chExt cx="6971097" cy="3006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7272" y="1041499"/>
              <a:ext cx="6971097" cy="3006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9798" y="844169"/>
            <a:ext cx="2813562" cy="2813562"/>
            <a:chOff x="10239798" y="844169"/>
            <a:chExt cx="2813562" cy="281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9798" y="844169"/>
              <a:ext cx="2813562" cy="281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331" y="747743"/>
            <a:ext cx="5158263" cy="3006413"/>
            <a:chOff x="5635331" y="747743"/>
            <a:chExt cx="5158263" cy="3006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331" y="747743"/>
              <a:ext cx="5158263" cy="3006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28571" y="747743"/>
            <a:ext cx="7498030" cy="3006413"/>
            <a:chOff x="-1428571" y="747743"/>
            <a:chExt cx="7498030" cy="3006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571" y="747743"/>
              <a:ext cx="7498030" cy="30064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182" y="4973068"/>
            <a:ext cx="18017062" cy="33555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70214" y="9485677"/>
            <a:ext cx="2184036" cy="482456"/>
            <a:chOff x="15870214" y="9485677"/>
            <a:chExt cx="2184036" cy="4824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0214" y="9485677"/>
              <a:ext cx="2184036" cy="48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4853" y="3060829"/>
            <a:ext cx="3761905" cy="5237774"/>
            <a:chOff x="1244853" y="3060829"/>
            <a:chExt cx="3761905" cy="5237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853" y="3060829"/>
              <a:ext cx="3761905" cy="5237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4853" y="3060829"/>
            <a:ext cx="3761905" cy="600000"/>
            <a:chOff x="1244853" y="3060829"/>
            <a:chExt cx="3761905" cy="6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853" y="3060829"/>
              <a:ext cx="3761905" cy="6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78956" y="3060829"/>
            <a:ext cx="3761905" cy="5237774"/>
            <a:chOff x="13278956" y="3060829"/>
            <a:chExt cx="3761905" cy="52377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78956" y="3060829"/>
              <a:ext cx="3761905" cy="523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56221" y="3060829"/>
            <a:ext cx="3761905" cy="5237774"/>
            <a:chOff x="5256221" y="3060829"/>
            <a:chExt cx="3761905" cy="52377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6221" y="3060829"/>
              <a:ext cx="3761905" cy="5237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67589" y="3060829"/>
            <a:ext cx="3761905" cy="5237774"/>
            <a:chOff x="9267589" y="3060829"/>
            <a:chExt cx="3761905" cy="52377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7589" y="3060829"/>
              <a:ext cx="3761905" cy="5237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6221" y="3060829"/>
            <a:ext cx="3761905" cy="600000"/>
            <a:chOff x="5256221" y="3060829"/>
            <a:chExt cx="3761905" cy="60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6221" y="3060829"/>
              <a:ext cx="3761905" cy="60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7589" y="3060829"/>
            <a:ext cx="3761905" cy="600000"/>
            <a:chOff x="9267589" y="3060829"/>
            <a:chExt cx="3761905" cy="600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7589" y="3060829"/>
              <a:ext cx="3761905" cy="60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78956" y="3060829"/>
            <a:ext cx="3761905" cy="600000"/>
            <a:chOff x="13278956" y="3060829"/>
            <a:chExt cx="3761905" cy="60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78956" y="3060829"/>
              <a:ext cx="3761905" cy="6000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3906" y="4100792"/>
            <a:ext cx="2838070" cy="27577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57237" y="6564205"/>
            <a:ext cx="2540825" cy="2381930"/>
            <a:chOff x="6057237" y="6564205"/>
            <a:chExt cx="2540825" cy="23819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237" y="6564205"/>
              <a:ext cx="2540825" cy="23819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325" y="3131411"/>
            <a:ext cx="3029841" cy="5972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6116" y="3131411"/>
            <a:ext cx="3229422" cy="5972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1373" y="3131411"/>
            <a:ext cx="3325679" cy="5972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4773" y="3131411"/>
            <a:ext cx="3173613" cy="59723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4637" y="152216"/>
            <a:ext cx="10570597" cy="18676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44944" y="4038525"/>
            <a:ext cx="2826851" cy="316225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6287" y="4061221"/>
            <a:ext cx="2918136" cy="352919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83525" y="3994602"/>
            <a:ext cx="2552213" cy="13006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09568" y="7475564"/>
            <a:ext cx="1470571" cy="1470571"/>
            <a:chOff x="2409568" y="7475564"/>
            <a:chExt cx="1470571" cy="1470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09568" y="7475564"/>
              <a:ext cx="1470571" cy="1470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71423" y="7526658"/>
            <a:ext cx="1543891" cy="1543891"/>
            <a:chOff x="14471423" y="7526658"/>
            <a:chExt cx="1543891" cy="15438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71423" y="7526658"/>
              <a:ext cx="1543891" cy="15438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50624" y="7580718"/>
            <a:ext cx="1365418" cy="1365418"/>
            <a:chOff x="10650624" y="7580718"/>
            <a:chExt cx="1365418" cy="13654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0624" y="7580718"/>
              <a:ext cx="1365418" cy="136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87272" y="1041499"/>
            <a:ext cx="6971097" cy="3006413"/>
            <a:chOff x="12587272" y="1041499"/>
            <a:chExt cx="6971097" cy="3006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7272" y="1041499"/>
              <a:ext cx="6971097" cy="3006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9798" y="844169"/>
            <a:ext cx="2813562" cy="2813562"/>
            <a:chOff x="10239798" y="844169"/>
            <a:chExt cx="2813562" cy="281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9798" y="844169"/>
              <a:ext cx="2813562" cy="281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331" y="747743"/>
            <a:ext cx="5158263" cy="3006413"/>
            <a:chOff x="5635331" y="747743"/>
            <a:chExt cx="5158263" cy="3006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331" y="747743"/>
              <a:ext cx="5158263" cy="3006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28571" y="747743"/>
            <a:ext cx="7498030" cy="3006413"/>
            <a:chOff x="-1428571" y="747743"/>
            <a:chExt cx="7498030" cy="3006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571" y="747743"/>
              <a:ext cx="7498030" cy="30064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182" y="4959887"/>
            <a:ext cx="14919137" cy="33809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70214" y="9485677"/>
            <a:ext cx="2184036" cy="482456"/>
            <a:chOff x="15870214" y="9485677"/>
            <a:chExt cx="2184036" cy="4824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0214" y="9485677"/>
              <a:ext cx="2184036" cy="48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161" y="152216"/>
            <a:ext cx="8746662" cy="1865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49333" y="2707068"/>
            <a:ext cx="14542529" cy="1565467"/>
            <a:chOff x="1949333" y="2707068"/>
            <a:chExt cx="14542529" cy="15654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21931" y="1948419"/>
              <a:ext cx="29085058" cy="313093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333" y="2707068"/>
              <a:ext cx="14542529" cy="15654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2481" y="3254103"/>
            <a:ext cx="13588071" cy="7654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40202" y="2864170"/>
            <a:ext cx="1251264" cy="1251264"/>
            <a:chOff x="2140202" y="2864170"/>
            <a:chExt cx="1251264" cy="12512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0202" y="2864170"/>
              <a:ext cx="1251264" cy="1251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7819" y="3131635"/>
            <a:ext cx="941745" cy="754428"/>
            <a:chOff x="2237819" y="3131635"/>
            <a:chExt cx="941745" cy="7544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7819" y="3131635"/>
              <a:ext cx="941745" cy="7544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9333" y="4998192"/>
            <a:ext cx="14542529" cy="1565467"/>
            <a:chOff x="1949333" y="4998192"/>
            <a:chExt cx="14542529" cy="1565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21931" y="4239542"/>
              <a:ext cx="29085058" cy="313093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333" y="4998192"/>
              <a:ext cx="14542529" cy="15654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61074" y="5482217"/>
            <a:ext cx="12819328" cy="7654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40202" y="5155293"/>
            <a:ext cx="1251264" cy="1251264"/>
            <a:chOff x="2140202" y="5155293"/>
            <a:chExt cx="1251264" cy="12512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0202" y="5155293"/>
              <a:ext cx="1251264" cy="12512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49333" y="7274550"/>
            <a:ext cx="14542529" cy="1565467"/>
            <a:chOff x="1949333" y="7274550"/>
            <a:chExt cx="14542529" cy="1565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21931" y="6515900"/>
              <a:ext cx="29085058" cy="313093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333" y="7274550"/>
              <a:ext cx="14542529" cy="1565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40202" y="7431651"/>
            <a:ext cx="1251264" cy="1251264"/>
            <a:chOff x="2140202" y="7431651"/>
            <a:chExt cx="1251264" cy="12512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40202" y="7431651"/>
              <a:ext cx="1251264" cy="12512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7937" y="5142857"/>
            <a:ext cx="1251264" cy="1251264"/>
            <a:chOff x="2147937" y="5142857"/>
            <a:chExt cx="1251264" cy="1251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7937" y="5142857"/>
              <a:ext cx="1251264" cy="12512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40202" y="7417407"/>
            <a:ext cx="1251264" cy="1251264"/>
            <a:chOff x="2140202" y="7417407"/>
            <a:chExt cx="1251264" cy="12512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0202" y="7417407"/>
              <a:ext cx="1251264" cy="125126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085508" y="7781511"/>
            <a:ext cx="20667671" cy="7654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994146"/>
            <a:ext cx="18342857" cy="12241863"/>
            <a:chOff x="-57143" y="-994146"/>
            <a:chExt cx="18342857" cy="12241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-994146"/>
              <a:ext cx="18342857" cy="122418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9237" y="9416934"/>
            <a:ext cx="1145605" cy="4291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74951" y="9105049"/>
            <a:ext cx="1349756" cy="5475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8314" y="4600323"/>
            <a:ext cx="8035990" cy="161902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628" y="942116"/>
            <a:ext cx="18344970" cy="14286"/>
            <a:chOff x="-29628" y="942116"/>
            <a:chExt cx="1834497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628" y="942116"/>
              <a:ext cx="18344970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01069" y="5349992"/>
            <a:ext cx="11065506" cy="8709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5335" y="245614"/>
            <a:ext cx="2899878" cy="7811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3490" y="3579455"/>
            <a:ext cx="12480750" cy="27174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8" y="1358099"/>
            <a:ext cx="4196136" cy="1589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7009" y="4244508"/>
            <a:ext cx="12586733" cy="2780424"/>
            <a:chOff x="3127009" y="4244508"/>
            <a:chExt cx="12586733" cy="27804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7009" y="4244508"/>
              <a:ext cx="12586733" cy="2780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2119" y="1358100"/>
            <a:ext cx="4346344" cy="15666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33906" y="3548624"/>
            <a:ext cx="16867502" cy="7250026"/>
            <a:chOff x="-1333906" y="3548624"/>
            <a:chExt cx="16867502" cy="72500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33906" y="3548624"/>
              <a:ext cx="16867502" cy="7250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61776" y="4770154"/>
            <a:ext cx="3619048" cy="3809524"/>
            <a:chOff x="2361776" y="4770154"/>
            <a:chExt cx="3619048" cy="380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088" y="3047321"/>
              <a:ext cx="7238095" cy="76190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1776" y="4770154"/>
              <a:ext cx="3619048" cy="3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5946" y="4770154"/>
            <a:ext cx="3619048" cy="3809524"/>
            <a:chOff x="6145946" y="4770154"/>
            <a:chExt cx="3619048" cy="380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6258" y="3047321"/>
              <a:ext cx="7238095" cy="761904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5946" y="4770154"/>
              <a:ext cx="3619048" cy="38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0116" y="4770154"/>
            <a:ext cx="3619048" cy="3809524"/>
            <a:chOff x="9930116" y="4770154"/>
            <a:chExt cx="3619048" cy="380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0428" y="3047321"/>
              <a:ext cx="7238095" cy="761904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0116" y="4770154"/>
              <a:ext cx="3619048" cy="38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4286" y="4770154"/>
            <a:ext cx="3619048" cy="3809524"/>
            <a:chOff x="13714286" y="4770154"/>
            <a:chExt cx="3619048" cy="38095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74598" y="3047321"/>
              <a:ext cx="7238095" cy="76190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4286" y="4770154"/>
              <a:ext cx="3619048" cy="38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1207" y="4119388"/>
            <a:ext cx="1205227" cy="1205227"/>
            <a:chOff x="1641207" y="4119388"/>
            <a:chExt cx="1205227" cy="12052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60000">
              <a:off x="1641207" y="4119388"/>
              <a:ext cx="1205227" cy="12052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29918" y="8203453"/>
            <a:ext cx="1130969" cy="1130969"/>
            <a:chOff x="16529918" y="8203453"/>
            <a:chExt cx="1130969" cy="11309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16529918" y="8203453"/>
              <a:ext cx="1130969" cy="11309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26898" y="6253561"/>
            <a:ext cx="2857143" cy="21429"/>
            <a:chOff x="6526898" y="6253561"/>
            <a:chExt cx="2857143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6898" y="6253561"/>
              <a:ext cx="2857143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11068" y="6253561"/>
            <a:ext cx="2857143" cy="21429"/>
            <a:chOff x="10311068" y="6253561"/>
            <a:chExt cx="2857143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11068" y="6253561"/>
              <a:ext cx="2857143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95238" y="6253561"/>
            <a:ext cx="2857143" cy="21429"/>
            <a:chOff x="14095238" y="6253561"/>
            <a:chExt cx="2857143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95238" y="6253561"/>
              <a:ext cx="2857143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42728" y="6253561"/>
            <a:ext cx="2857143" cy="21429"/>
            <a:chOff x="2742728" y="6253561"/>
            <a:chExt cx="2857143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2728" y="6253561"/>
              <a:ext cx="2857143" cy="214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1431" y="4917698"/>
            <a:ext cx="1710608" cy="14951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7145" y="6576068"/>
            <a:ext cx="3164098" cy="110277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7241" y="4917698"/>
            <a:ext cx="1710608" cy="149517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2478" y="6598926"/>
            <a:ext cx="3168850" cy="196281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03089" y="4917698"/>
            <a:ext cx="1710608" cy="149517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58326" y="6598926"/>
            <a:ext cx="2949060" cy="114854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18917" y="4917698"/>
            <a:ext cx="1710608" cy="149517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74154" y="6598926"/>
            <a:ext cx="3104860" cy="169138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92035" y="970891"/>
            <a:ext cx="1890062" cy="354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2595" y="1337795"/>
            <a:ext cx="3077668" cy="14894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160" y="152216"/>
            <a:ext cx="5994006" cy="186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9410" y="7939274"/>
            <a:ext cx="6996404" cy="13968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4290" y="7939274"/>
            <a:ext cx="5135747" cy="13968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2516" y="8943017"/>
            <a:ext cx="7248411" cy="78571"/>
            <a:chOff x="832516" y="8943017"/>
            <a:chExt cx="7248411" cy="7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516" y="8943017"/>
              <a:ext cx="7248411" cy="7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8265" y="8898571"/>
            <a:ext cx="5412340" cy="78571"/>
            <a:chOff x="11578265" y="8898571"/>
            <a:chExt cx="5412340" cy="7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8265" y="8898571"/>
              <a:ext cx="5412340" cy="7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6190" y="2906568"/>
            <a:ext cx="4406901" cy="4472578"/>
            <a:chOff x="12076190" y="2906568"/>
            <a:chExt cx="4406901" cy="44725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6190" y="2906568"/>
              <a:ext cx="4406901" cy="4472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378" y="2661367"/>
            <a:ext cx="5860103" cy="4962980"/>
            <a:chOff x="1282378" y="2661367"/>
            <a:chExt cx="5860103" cy="4962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2378" y="2661367"/>
              <a:ext cx="5860103" cy="4962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1739</Words>
  <Application>Microsoft Office PowerPoint</Application>
  <PresentationFormat>사용자 지정</PresentationFormat>
  <Paragraphs>196</Paragraphs>
  <Slides>66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Söhne</vt:lpstr>
      <vt:lpstr>맑은 고딕</vt:lpstr>
      <vt:lpstr>ADLaM Display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seulgi Lee</cp:lastModifiedBy>
  <cp:revision>6</cp:revision>
  <dcterms:created xsi:type="dcterms:W3CDTF">2023-09-04T21:32:37Z</dcterms:created>
  <dcterms:modified xsi:type="dcterms:W3CDTF">2023-09-05T04:15:47Z</dcterms:modified>
</cp:coreProperties>
</file>